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2918400" cy="43891200"/>
  <p:notesSz cx="6858000" cy="9144000"/>
  <p:defaultTextStyle>
    <a:defPPr>
      <a:defRPr lang="en-US"/>
    </a:defPPr>
    <a:lvl1pPr algn="l" defTabSz="4387850" rtl="0" fontAlgn="base">
      <a:spcBef>
        <a:spcPct val="0"/>
      </a:spcBef>
      <a:spcAft>
        <a:spcPct val="0"/>
      </a:spcAft>
      <a:defRPr sz="8600" kern="1200">
        <a:solidFill>
          <a:schemeClr val="tx1"/>
        </a:solidFill>
        <a:latin typeface="Arial" charset="0"/>
        <a:ea typeface="+mn-ea"/>
        <a:cs typeface="Arial" charset="0"/>
      </a:defRPr>
    </a:lvl1pPr>
    <a:lvl2pPr marL="2193925" indent="-1736725" algn="l" defTabSz="4387850" rtl="0" fontAlgn="base">
      <a:spcBef>
        <a:spcPct val="0"/>
      </a:spcBef>
      <a:spcAft>
        <a:spcPct val="0"/>
      </a:spcAft>
      <a:defRPr sz="8600" kern="1200">
        <a:solidFill>
          <a:schemeClr val="tx1"/>
        </a:solidFill>
        <a:latin typeface="Arial" charset="0"/>
        <a:ea typeface="+mn-ea"/>
        <a:cs typeface="Arial" charset="0"/>
      </a:defRPr>
    </a:lvl2pPr>
    <a:lvl3pPr marL="4387850" indent="-3473450" algn="l" defTabSz="4387850" rtl="0" fontAlgn="base">
      <a:spcBef>
        <a:spcPct val="0"/>
      </a:spcBef>
      <a:spcAft>
        <a:spcPct val="0"/>
      </a:spcAft>
      <a:defRPr sz="8600" kern="1200">
        <a:solidFill>
          <a:schemeClr val="tx1"/>
        </a:solidFill>
        <a:latin typeface="Arial" charset="0"/>
        <a:ea typeface="+mn-ea"/>
        <a:cs typeface="Arial" charset="0"/>
      </a:defRPr>
    </a:lvl3pPr>
    <a:lvl4pPr marL="6583363" indent="-5211763" algn="l" defTabSz="4387850" rtl="0" fontAlgn="base">
      <a:spcBef>
        <a:spcPct val="0"/>
      </a:spcBef>
      <a:spcAft>
        <a:spcPct val="0"/>
      </a:spcAft>
      <a:defRPr sz="8600" kern="1200">
        <a:solidFill>
          <a:schemeClr val="tx1"/>
        </a:solidFill>
        <a:latin typeface="Arial" charset="0"/>
        <a:ea typeface="+mn-ea"/>
        <a:cs typeface="Arial" charset="0"/>
      </a:defRPr>
    </a:lvl4pPr>
    <a:lvl5pPr marL="8777288" indent="-6948488" algn="l" defTabSz="4387850" rtl="0" fontAlgn="base">
      <a:spcBef>
        <a:spcPct val="0"/>
      </a:spcBef>
      <a:spcAft>
        <a:spcPct val="0"/>
      </a:spcAft>
      <a:defRPr sz="8600" kern="1200">
        <a:solidFill>
          <a:schemeClr val="tx1"/>
        </a:solidFill>
        <a:latin typeface="Arial" charset="0"/>
        <a:ea typeface="+mn-ea"/>
        <a:cs typeface="Arial" charset="0"/>
      </a:defRPr>
    </a:lvl5pPr>
    <a:lvl6pPr marL="2286000" algn="l" defTabSz="914400" rtl="0" eaLnBrk="1" latinLnBrk="0" hangingPunct="1">
      <a:defRPr sz="8600" kern="1200">
        <a:solidFill>
          <a:schemeClr val="tx1"/>
        </a:solidFill>
        <a:latin typeface="Arial" charset="0"/>
        <a:ea typeface="+mn-ea"/>
        <a:cs typeface="Arial" charset="0"/>
      </a:defRPr>
    </a:lvl6pPr>
    <a:lvl7pPr marL="2743200" algn="l" defTabSz="914400" rtl="0" eaLnBrk="1" latinLnBrk="0" hangingPunct="1">
      <a:defRPr sz="8600" kern="1200">
        <a:solidFill>
          <a:schemeClr val="tx1"/>
        </a:solidFill>
        <a:latin typeface="Arial" charset="0"/>
        <a:ea typeface="+mn-ea"/>
        <a:cs typeface="Arial" charset="0"/>
      </a:defRPr>
    </a:lvl7pPr>
    <a:lvl8pPr marL="3200400" algn="l" defTabSz="914400" rtl="0" eaLnBrk="1" latinLnBrk="0" hangingPunct="1">
      <a:defRPr sz="8600" kern="1200">
        <a:solidFill>
          <a:schemeClr val="tx1"/>
        </a:solidFill>
        <a:latin typeface="Arial" charset="0"/>
        <a:ea typeface="+mn-ea"/>
        <a:cs typeface="Arial" charset="0"/>
      </a:defRPr>
    </a:lvl8pPr>
    <a:lvl9pPr marL="3657600" algn="l" defTabSz="914400" rtl="0" eaLnBrk="1" latinLnBrk="0" hangingPunct="1">
      <a:defRPr sz="86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13824">
          <p15:clr>
            <a:srgbClr val="A4A3A4"/>
          </p15:clr>
        </p15:guide>
        <p15:guide id="2" orient="horz" pos="3360">
          <p15:clr>
            <a:srgbClr val="A4A3A4"/>
          </p15:clr>
        </p15:guide>
        <p15:guide id="3" orient="horz" pos="27168">
          <p15:clr>
            <a:srgbClr val="A4A3A4"/>
          </p15:clr>
        </p15:guide>
        <p15:guide id="4" pos="528">
          <p15:clr>
            <a:srgbClr val="A4A3A4"/>
          </p15:clr>
        </p15:guide>
        <p15:guide id="5" pos="20256">
          <p15:clr>
            <a:srgbClr val="A4A3A4"/>
          </p15:clr>
        </p15:guide>
        <p15:guide id="6" pos="10128">
          <p15:clr>
            <a:srgbClr val="A4A3A4"/>
          </p15:clr>
        </p15:guide>
        <p15:guide id="7" pos="1065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nathan Odhong" initials="J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435422"/>
    <a:srgbClr val="FF6600"/>
    <a:srgbClr val="FF9933"/>
    <a:srgbClr val="993300"/>
    <a:srgbClr val="800000"/>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20" d="100"/>
          <a:sy n="20" d="100"/>
        </p:scale>
        <p:origin x="-1746" y="-72"/>
      </p:cViewPr>
      <p:guideLst>
        <p:guide orient="horz" pos="13824"/>
        <p:guide orient="horz" pos="3360"/>
        <p:guide orient="horz" pos="27168"/>
        <p:guide pos="528"/>
        <p:guide pos="20256"/>
        <p:guide pos="10128"/>
        <p:guide pos="106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13634723"/>
            <a:ext cx="27980640" cy="9408160"/>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760" y="24871680"/>
            <a:ext cx="23042880" cy="1121664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75E59F1-409C-4B98-96A1-453C9F35DEC0}" type="datetimeFigureOut">
              <a:rPr lang="en-US"/>
              <a:pPr>
                <a:defRPr/>
              </a:pPr>
              <a:t>9/15/2016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3EA3C1-6FE6-4F30-8766-4196021B9DDC}" type="slidenum">
              <a:rPr lang="en-US"/>
              <a:pPr>
                <a:defRPr/>
              </a:pPr>
              <a:t>‹#›</a:t>
            </a:fld>
            <a:endParaRPr lang="en-US" dirty="0"/>
          </a:p>
        </p:txBody>
      </p:sp>
    </p:spTree>
    <p:extLst>
      <p:ext uri="{BB962C8B-B14F-4D97-AF65-F5344CB8AC3E}">
        <p14:creationId xmlns:p14="http://schemas.microsoft.com/office/powerpoint/2010/main" val="2809651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6ACB767-4F8A-40FC-9E0B-3631A517297B}" type="datetimeFigureOut">
              <a:rPr lang="en-US"/>
              <a:pPr>
                <a:defRPr/>
              </a:pPr>
              <a:t>9/15/2016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B35993-CF3B-4F59-AC6A-8964FA45A581}" type="slidenum">
              <a:rPr lang="en-US"/>
              <a:pPr>
                <a:defRPr/>
              </a:pPr>
              <a:t>‹#›</a:t>
            </a:fld>
            <a:endParaRPr lang="en-US" dirty="0"/>
          </a:p>
        </p:txBody>
      </p:sp>
    </p:spTree>
    <p:extLst>
      <p:ext uri="{BB962C8B-B14F-4D97-AF65-F5344CB8AC3E}">
        <p14:creationId xmlns:p14="http://schemas.microsoft.com/office/powerpoint/2010/main" val="3353936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0" y="11247123"/>
            <a:ext cx="26660477" cy="23968455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26459" y="11247123"/>
            <a:ext cx="79444213" cy="23968455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2F71645-CEE5-48DB-97A5-D2059753E77F}" type="datetimeFigureOut">
              <a:rPr lang="en-US"/>
              <a:pPr>
                <a:defRPr/>
              </a:pPr>
              <a:t>9/15/2016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DD913E-276C-467C-9038-642DD7127D2D}" type="slidenum">
              <a:rPr lang="en-US"/>
              <a:pPr>
                <a:defRPr/>
              </a:pPr>
              <a:t>‹#›</a:t>
            </a:fld>
            <a:endParaRPr lang="en-US" dirty="0"/>
          </a:p>
        </p:txBody>
      </p:sp>
    </p:spTree>
    <p:extLst>
      <p:ext uri="{BB962C8B-B14F-4D97-AF65-F5344CB8AC3E}">
        <p14:creationId xmlns:p14="http://schemas.microsoft.com/office/powerpoint/2010/main" val="213574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793EBA1-5C0B-4800-9AC3-499D981EAD0C}" type="datetimeFigureOut">
              <a:rPr lang="en-US"/>
              <a:pPr>
                <a:defRPr/>
              </a:pPr>
              <a:t>9/15/2016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B804BE-900D-405C-B364-270392068010}" type="slidenum">
              <a:rPr lang="en-US"/>
              <a:pPr>
                <a:defRPr/>
              </a:pPr>
              <a:t>‹#›</a:t>
            </a:fld>
            <a:endParaRPr lang="en-US" dirty="0"/>
          </a:p>
        </p:txBody>
      </p:sp>
    </p:spTree>
    <p:extLst>
      <p:ext uri="{BB962C8B-B14F-4D97-AF65-F5344CB8AC3E}">
        <p14:creationId xmlns:p14="http://schemas.microsoft.com/office/powerpoint/2010/main" val="3703943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3"/>
            <a:ext cx="27980640" cy="871728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7" y="18602966"/>
            <a:ext cx="27980640" cy="9601197"/>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FF85787-CAF7-4B2C-A77F-F993966C44D7}" type="datetimeFigureOut">
              <a:rPr lang="en-US"/>
              <a:pPr>
                <a:defRPr/>
              </a:pPr>
              <a:t>9/15/2016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595CF9-F537-49E2-92C3-87805D202621}" type="slidenum">
              <a:rPr lang="en-US"/>
              <a:pPr>
                <a:defRPr/>
              </a:pPr>
              <a:t>‹#›</a:t>
            </a:fld>
            <a:endParaRPr lang="en-US" dirty="0"/>
          </a:p>
        </p:txBody>
      </p:sp>
    </p:spTree>
    <p:extLst>
      <p:ext uri="{BB962C8B-B14F-4D97-AF65-F5344CB8AC3E}">
        <p14:creationId xmlns:p14="http://schemas.microsoft.com/office/powerpoint/2010/main" val="2887990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926457" y="65542163"/>
            <a:ext cx="53052343" cy="185389517"/>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27442" y="65542163"/>
            <a:ext cx="53052347" cy="185389517"/>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C76C412-B952-4128-BDAA-70781B80F3CB}" type="datetimeFigureOut">
              <a:rPr lang="en-US"/>
              <a:pPr>
                <a:defRPr/>
              </a:pPr>
              <a:t>9/15/2016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8A007B5-255F-42A6-BD65-05C8D2E70A29}" type="slidenum">
              <a:rPr lang="en-US"/>
              <a:pPr>
                <a:defRPr/>
              </a:pPr>
              <a:t>‹#›</a:t>
            </a:fld>
            <a:endParaRPr lang="en-US" dirty="0"/>
          </a:p>
        </p:txBody>
      </p:sp>
    </p:spTree>
    <p:extLst>
      <p:ext uri="{BB962C8B-B14F-4D97-AF65-F5344CB8AC3E}">
        <p14:creationId xmlns:p14="http://schemas.microsoft.com/office/powerpoint/2010/main" val="16585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3"/>
            <a:ext cx="29626560"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092" y="9824723"/>
            <a:ext cx="14550390" cy="4094477"/>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16722092" y="13919200"/>
            <a:ext cx="14550390"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606020-3D59-41A9-853B-3B44E05F3E22}" type="datetimeFigureOut">
              <a:rPr lang="en-US"/>
              <a:pPr>
                <a:defRPr/>
              </a:pPr>
              <a:t>9/15/2016</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86F9DE9-711E-4959-98EA-21049D1CF21E}" type="slidenum">
              <a:rPr lang="en-US"/>
              <a:pPr>
                <a:defRPr/>
              </a:pPr>
              <a:t>‹#›</a:t>
            </a:fld>
            <a:endParaRPr lang="en-US" dirty="0"/>
          </a:p>
        </p:txBody>
      </p:sp>
    </p:spTree>
    <p:extLst>
      <p:ext uri="{BB962C8B-B14F-4D97-AF65-F5344CB8AC3E}">
        <p14:creationId xmlns:p14="http://schemas.microsoft.com/office/powerpoint/2010/main" val="3330741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FB43AF6-89B5-4967-9876-C181F74BA533}" type="datetimeFigureOut">
              <a:rPr lang="en-US"/>
              <a:pPr>
                <a:defRPr/>
              </a:pPr>
              <a:t>9/15/2016</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5B4ACFA-F7B0-44F1-8353-F5DA573395E4}" type="slidenum">
              <a:rPr lang="en-US"/>
              <a:pPr>
                <a:defRPr/>
              </a:pPr>
              <a:t>‹#›</a:t>
            </a:fld>
            <a:endParaRPr lang="en-US" dirty="0"/>
          </a:p>
        </p:txBody>
      </p:sp>
    </p:spTree>
    <p:extLst>
      <p:ext uri="{BB962C8B-B14F-4D97-AF65-F5344CB8AC3E}">
        <p14:creationId xmlns:p14="http://schemas.microsoft.com/office/powerpoint/2010/main" val="1997079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300FFD2-89C8-43E7-B6B8-589E466A0033}" type="datetimeFigureOut">
              <a:rPr lang="en-US"/>
              <a:pPr>
                <a:defRPr/>
              </a:pPr>
              <a:t>9/15/2016</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61B0BDB-3250-4E28-892D-2F725A71E246}" type="slidenum">
              <a:rPr lang="en-US"/>
              <a:pPr>
                <a:defRPr/>
              </a:pPr>
              <a:t>‹#›</a:t>
            </a:fld>
            <a:endParaRPr lang="en-US" dirty="0"/>
          </a:p>
        </p:txBody>
      </p:sp>
    </p:spTree>
    <p:extLst>
      <p:ext uri="{BB962C8B-B14F-4D97-AF65-F5344CB8AC3E}">
        <p14:creationId xmlns:p14="http://schemas.microsoft.com/office/powerpoint/2010/main" val="3248680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1747520"/>
            <a:ext cx="10829927" cy="743712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2870180" y="1747523"/>
            <a:ext cx="18402300" cy="37459923"/>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922" y="9184643"/>
            <a:ext cx="10829927" cy="30022803"/>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3E53B74-0067-4BFF-9EE1-20CC0B7CA7A5}" type="datetimeFigureOut">
              <a:rPr lang="en-US"/>
              <a:pPr>
                <a:defRPr/>
              </a:pPr>
              <a:t>9/15/2016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CDBE81B-3B43-4491-9392-C5D4FA68658A}" type="slidenum">
              <a:rPr lang="en-US"/>
              <a:pPr>
                <a:defRPr/>
              </a:pPr>
              <a:t>‹#›</a:t>
            </a:fld>
            <a:endParaRPr lang="en-US" dirty="0"/>
          </a:p>
        </p:txBody>
      </p:sp>
    </p:spTree>
    <p:extLst>
      <p:ext uri="{BB962C8B-B14F-4D97-AF65-F5344CB8AC3E}">
        <p14:creationId xmlns:p14="http://schemas.microsoft.com/office/powerpoint/2010/main" val="1448900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0"/>
            <a:ext cx="19751040" cy="3627123"/>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6452237" y="3921760"/>
            <a:ext cx="19751040" cy="26334720"/>
          </a:xfr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6452237" y="34350963"/>
            <a:ext cx="19751040" cy="5151117"/>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CDBFEBA-9740-4BCC-8AF4-1235F9F7776D}" type="datetimeFigureOut">
              <a:rPr lang="en-US"/>
              <a:pPr>
                <a:defRPr/>
              </a:pPr>
              <a:t>9/15/2016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5911673-7EAA-4CA1-A1B8-476B3CBEB3B8}" type="slidenum">
              <a:rPr lang="en-US"/>
              <a:pPr>
                <a:defRPr/>
              </a:pPr>
              <a:t>‹#›</a:t>
            </a:fld>
            <a:endParaRPr lang="en-US" dirty="0"/>
          </a:p>
        </p:txBody>
      </p:sp>
    </p:spTree>
    <p:extLst>
      <p:ext uri="{BB962C8B-B14F-4D97-AF65-F5344CB8AC3E}">
        <p14:creationId xmlns:p14="http://schemas.microsoft.com/office/powerpoint/2010/main" val="585962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46238" y="1757363"/>
            <a:ext cx="29625925"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912" tIns="219456" rIns="438912" bIns="219456"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1646238" y="10240963"/>
            <a:ext cx="29625925" cy="2896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912" tIns="219456" rIns="438912" bIns="219456"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646238" y="40681275"/>
            <a:ext cx="7680325" cy="2336800"/>
          </a:xfrm>
          <a:prstGeom prst="rect">
            <a:avLst/>
          </a:prstGeom>
        </p:spPr>
        <p:txBody>
          <a:bodyPr vert="horz" lIns="438912" tIns="219456" rIns="438912" bIns="219456" rtlCol="0" anchor="ctr"/>
          <a:lstStyle>
            <a:lvl1pPr algn="l" defTabSz="4389120" fontAlgn="auto">
              <a:spcBef>
                <a:spcPts val="0"/>
              </a:spcBef>
              <a:spcAft>
                <a:spcPts val="0"/>
              </a:spcAft>
              <a:defRPr sz="5800">
                <a:solidFill>
                  <a:schemeClr val="tx1">
                    <a:tint val="75000"/>
                  </a:schemeClr>
                </a:solidFill>
                <a:latin typeface="+mn-lt"/>
                <a:cs typeface="+mn-cs"/>
              </a:defRPr>
            </a:lvl1pPr>
          </a:lstStyle>
          <a:p>
            <a:pPr>
              <a:defRPr/>
            </a:pPr>
            <a:fld id="{81F9F001-6942-4D48-B69B-F27BD3A430BB}" type="datetimeFigureOut">
              <a:rPr lang="en-US"/>
              <a:pPr>
                <a:defRPr/>
              </a:pPr>
              <a:t>9/15/2016</a:t>
            </a:fld>
            <a:endParaRPr lang="en-US" dirty="0"/>
          </a:p>
        </p:txBody>
      </p:sp>
      <p:sp>
        <p:nvSpPr>
          <p:cNvPr id="5" name="Footer Placeholder 4"/>
          <p:cNvSpPr>
            <a:spLocks noGrp="1"/>
          </p:cNvSpPr>
          <p:nvPr>
            <p:ph type="ftr" sz="quarter" idx="3"/>
          </p:nvPr>
        </p:nvSpPr>
        <p:spPr>
          <a:xfrm>
            <a:off x="11247438" y="40681275"/>
            <a:ext cx="10423525" cy="2336800"/>
          </a:xfrm>
          <a:prstGeom prst="rect">
            <a:avLst/>
          </a:prstGeom>
        </p:spPr>
        <p:txBody>
          <a:bodyPr vert="horz" lIns="438912" tIns="219456" rIns="438912" bIns="219456" rtlCol="0" anchor="ctr"/>
          <a:lstStyle>
            <a:lvl1pPr algn="ctr" defTabSz="4389120" fontAlgn="auto">
              <a:spcBef>
                <a:spcPts val="0"/>
              </a:spcBef>
              <a:spcAft>
                <a:spcPts val="0"/>
              </a:spcAft>
              <a:defRPr sz="58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23591838" y="40681275"/>
            <a:ext cx="7680325" cy="2336800"/>
          </a:xfrm>
          <a:prstGeom prst="rect">
            <a:avLst/>
          </a:prstGeom>
        </p:spPr>
        <p:txBody>
          <a:bodyPr vert="horz" lIns="438912" tIns="219456" rIns="438912" bIns="219456" rtlCol="0" anchor="ctr"/>
          <a:lstStyle>
            <a:lvl1pPr algn="r" defTabSz="4389120" fontAlgn="auto">
              <a:spcBef>
                <a:spcPts val="0"/>
              </a:spcBef>
              <a:spcAft>
                <a:spcPts val="0"/>
              </a:spcAft>
              <a:defRPr sz="5800">
                <a:solidFill>
                  <a:schemeClr val="tx1">
                    <a:tint val="75000"/>
                  </a:schemeClr>
                </a:solidFill>
                <a:latin typeface="+mn-lt"/>
                <a:cs typeface="+mn-cs"/>
              </a:defRPr>
            </a:lvl1pPr>
          </a:lstStyle>
          <a:p>
            <a:pPr>
              <a:defRPr/>
            </a:pPr>
            <a:fld id="{FAD3795B-1576-452C-ABF1-7E42AF3EE2D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7850" rtl="0" eaLnBrk="1" fontAlgn="base" hangingPunct="1">
        <a:spcBef>
          <a:spcPct val="0"/>
        </a:spcBef>
        <a:spcAft>
          <a:spcPct val="0"/>
        </a:spcAft>
        <a:defRPr sz="21100" kern="1200">
          <a:solidFill>
            <a:schemeClr val="tx1"/>
          </a:solidFill>
          <a:latin typeface="+mj-lt"/>
          <a:ea typeface="+mj-ea"/>
          <a:cs typeface="+mj-cs"/>
        </a:defRPr>
      </a:lvl1pPr>
      <a:lvl2pPr algn="ctr" defTabSz="4387850" rtl="0" eaLnBrk="1" fontAlgn="base" hangingPunct="1">
        <a:spcBef>
          <a:spcPct val="0"/>
        </a:spcBef>
        <a:spcAft>
          <a:spcPct val="0"/>
        </a:spcAft>
        <a:defRPr sz="21100">
          <a:solidFill>
            <a:schemeClr val="tx1"/>
          </a:solidFill>
          <a:latin typeface="Calibri" pitchFamily="34" charset="0"/>
        </a:defRPr>
      </a:lvl2pPr>
      <a:lvl3pPr algn="ctr" defTabSz="4387850" rtl="0" eaLnBrk="1" fontAlgn="base" hangingPunct="1">
        <a:spcBef>
          <a:spcPct val="0"/>
        </a:spcBef>
        <a:spcAft>
          <a:spcPct val="0"/>
        </a:spcAft>
        <a:defRPr sz="21100">
          <a:solidFill>
            <a:schemeClr val="tx1"/>
          </a:solidFill>
          <a:latin typeface="Calibri" pitchFamily="34" charset="0"/>
        </a:defRPr>
      </a:lvl3pPr>
      <a:lvl4pPr algn="ctr" defTabSz="4387850" rtl="0" eaLnBrk="1" fontAlgn="base" hangingPunct="1">
        <a:spcBef>
          <a:spcPct val="0"/>
        </a:spcBef>
        <a:spcAft>
          <a:spcPct val="0"/>
        </a:spcAft>
        <a:defRPr sz="21100">
          <a:solidFill>
            <a:schemeClr val="tx1"/>
          </a:solidFill>
          <a:latin typeface="Calibri" pitchFamily="34" charset="0"/>
        </a:defRPr>
      </a:lvl4pPr>
      <a:lvl5pPr algn="ctr" defTabSz="4387850" rtl="0" eaLnBrk="1" fontAlgn="base" hangingPunct="1">
        <a:spcBef>
          <a:spcPct val="0"/>
        </a:spcBef>
        <a:spcAft>
          <a:spcPct val="0"/>
        </a:spcAft>
        <a:defRPr sz="21100">
          <a:solidFill>
            <a:schemeClr val="tx1"/>
          </a:solidFill>
          <a:latin typeface="Calibri" pitchFamily="34" charset="0"/>
        </a:defRPr>
      </a:lvl5pPr>
      <a:lvl6pPr marL="457200" algn="ctr" defTabSz="4387850" rtl="0" eaLnBrk="1" fontAlgn="base" hangingPunct="1">
        <a:spcBef>
          <a:spcPct val="0"/>
        </a:spcBef>
        <a:spcAft>
          <a:spcPct val="0"/>
        </a:spcAft>
        <a:defRPr sz="21100">
          <a:solidFill>
            <a:schemeClr val="tx1"/>
          </a:solidFill>
          <a:latin typeface="Calibri" pitchFamily="34" charset="0"/>
        </a:defRPr>
      </a:lvl6pPr>
      <a:lvl7pPr marL="914400" algn="ctr" defTabSz="4387850" rtl="0" eaLnBrk="1" fontAlgn="base" hangingPunct="1">
        <a:spcBef>
          <a:spcPct val="0"/>
        </a:spcBef>
        <a:spcAft>
          <a:spcPct val="0"/>
        </a:spcAft>
        <a:defRPr sz="21100">
          <a:solidFill>
            <a:schemeClr val="tx1"/>
          </a:solidFill>
          <a:latin typeface="Calibri" pitchFamily="34" charset="0"/>
        </a:defRPr>
      </a:lvl7pPr>
      <a:lvl8pPr marL="1371600" algn="ctr" defTabSz="4387850" rtl="0" eaLnBrk="1" fontAlgn="base" hangingPunct="1">
        <a:spcBef>
          <a:spcPct val="0"/>
        </a:spcBef>
        <a:spcAft>
          <a:spcPct val="0"/>
        </a:spcAft>
        <a:defRPr sz="21100">
          <a:solidFill>
            <a:schemeClr val="tx1"/>
          </a:solidFill>
          <a:latin typeface="Calibri" pitchFamily="34" charset="0"/>
        </a:defRPr>
      </a:lvl8pPr>
      <a:lvl9pPr marL="1828800" algn="ctr" defTabSz="4387850" rtl="0" eaLnBrk="1" fontAlgn="base" hangingPunct="1">
        <a:spcBef>
          <a:spcPct val="0"/>
        </a:spcBef>
        <a:spcAft>
          <a:spcPct val="0"/>
        </a:spcAft>
        <a:defRPr sz="21100">
          <a:solidFill>
            <a:schemeClr val="tx1"/>
          </a:solidFill>
          <a:latin typeface="Calibri" pitchFamily="34" charset="0"/>
        </a:defRPr>
      </a:lvl9pPr>
    </p:titleStyle>
    <p:bodyStyle>
      <a:lvl1pPr marL="1644650" indent="-1644650" algn="l" defTabSz="4387850" rtl="0" eaLnBrk="1" fontAlgn="base" hangingPunct="1">
        <a:spcBef>
          <a:spcPct val="20000"/>
        </a:spcBef>
        <a:spcAft>
          <a:spcPct val="0"/>
        </a:spcAft>
        <a:buFont typeface="Arial" charset="0"/>
        <a:buChar char="•"/>
        <a:defRPr sz="15400" kern="1200">
          <a:solidFill>
            <a:schemeClr val="tx1"/>
          </a:solidFill>
          <a:latin typeface="+mn-lt"/>
          <a:ea typeface="+mn-ea"/>
          <a:cs typeface="+mn-cs"/>
        </a:defRPr>
      </a:lvl1pPr>
      <a:lvl2pPr marL="3565525" indent="-1371600" algn="l" defTabSz="4387850" rtl="0" eaLnBrk="1" fontAlgn="base" hangingPunct="1">
        <a:spcBef>
          <a:spcPct val="20000"/>
        </a:spcBef>
        <a:spcAft>
          <a:spcPct val="0"/>
        </a:spcAft>
        <a:buFont typeface="Arial" charset="0"/>
        <a:buChar char="–"/>
        <a:defRPr sz="13400" kern="1200">
          <a:solidFill>
            <a:schemeClr val="tx1"/>
          </a:solidFill>
          <a:latin typeface="+mn-lt"/>
          <a:ea typeface="+mn-ea"/>
          <a:cs typeface="+mn-cs"/>
        </a:defRPr>
      </a:lvl2pPr>
      <a:lvl3pPr marL="5486400" indent="-1096963" algn="l" defTabSz="4387850" rtl="0" eaLnBrk="1" fontAlgn="base" hangingPunct="1">
        <a:spcBef>
          <a:spcPct val="20000"/>
        </a:spcBef>
        <a:spcAft>
          <a:spcPct val="0"/>
        </a:spcAft>
        <a:buFont typeface="Arial" charset="0"/>
        <a:buChar char="•"/>
        <a:defRPr sz="11500" kern="1200">
          <a:solidFill>
            <a:schemeClr val="tx1"/>
          </a:solidFill>
          <a:latin typeface="+mn-lt"/>
          <a:ea typeface="+mn-ea"/>
          <a:cs typeface="+mn-cs"/>
        </a:defRPr>
      </a:lvl3pPr>
      <a:lvl4pPr marL="7680325" indent="-1096963" algn="l" defTabSz="4387850" rtl="0" eaLnBrk="1" fontAlgn="base" hangingPunct="1">
        <a:spcBef>
          <a:spcPct val="20000"/>
        </a:spcBef>
        <a:spcAft>
          <a:spcPct val="0"/>
        </a:spcAft>
        <a:buFont typeface="Arial" charset="0"/>
        <a:buChar char="–"/>
        <a:defRPr sz="9600" kern="1200">
          <a:solidFill>
            <a:schemeClr val="tx1"/>
          </a:solidFill>
          <a:latin typeface="+mn-lt"/>
          <a:ea typeface="+mn-ea"/>
          <a:cs typeface="+mn-cs"/>
        </a:defRPr>
      </a:lvl4pPr>
      <a:lvl5pPr marL="9874250" indent="-1096963" algn="l" defTabSz="4387850" rtl="0" eaLnBrk="1" fontAlgn="base" hangingPunct="1">
        <a:spcBef>
          <a:spcPct val="20000"/>
        </a:spcBef>
        <a:spcAft>
          <a:spcPct val="0"/>
        </a:spcAft>
        <a:buFont typeface="Arial"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X:\Logos\Africa Rising\Banner - Blu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2858075" cy="486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4"/>
          <p:cNvSpPr txBox="1">
            <a:spLocks noChangeArrowheads="1"/>
          </p:cNvSpPr>
          <p:nvPr/>
        </p:nvSpPr>
        <p:spPr bwMode="auto">
          <a:xfrm>
            <a:off x="762000" y="4976991"/>
            <a:ext cx="31318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15400">
                <a:solidFill>
                  <a:schemeClr val="tx1"/>
                </a:solidFill>
                <a:latin typeface="Calibri" pitchFamily="34" charset="0"/>
              </a:defRPr>
            </a:lvl1pPr>
            <a:lvl2pPr marL="742950" indent="-285750" eaLnBrk="0" hangingPunct="0">
              <a:spcBef>
                <a:spcPct val="20000"/>
              </a:spcBef>
              <a:buFont typeface="Arial" charset="0"/>
              <a:buChar char="–"/>
              <a:defRPr sz="13400">
                <a:solidFill>
                  <a:schemeClr val="tx1"/>
                </a:solidFill>
                <a:latin typeface="Calibri" pitchFamily="34" charset="0"/>
              </a:defRPr>
            </a:lvl2pPr>
            <a:lvl3pPr marL="1143000" indent="-228600" eaLnBrk="0" hangingPunct="0">
              <a:spcBef>
                <a:spcPct val="20000"/>
              </a:spcBef>
              <a:buFont typeface="Arial" charset="0"/>
              <a:buChar char="•"/>
              <a:defRPr sz="11500">
                <a:solidFill>
                  <a:schemeClr val="tx1"/>
                </a:solidFill>
                <a:latin typeface="Calibri" pitchFamily="34" charset="0"/>
              </a:defRPr>
            </a:lvl3pPr>
            <a:lvl4pPr marL="1600200" indent="-228600" eaLnBrk="0" hangingPunct="0">
              <a:spcBef>
                <a:spcPct val="20000"/>
              </a:spcBef>
              <a:buFont typeface="Arial" charset="0"/>
              <a:buChar char="–"/>
              <a:defRPr sz="9600">
                <a:solidFill>
                  <a:schemeClr val="tx1"/>
                </a:solidFill>
                <a:latin typeface="Calibri" pitchFamily="34" charset="0"/>
              </a:defRPr>
            </a:lvl4pPr>
            <a:lvl5pPr marL="2057400" indent="-228600" eaLnBrk="0" hangingPunct="0">
              <a:spcBef>
                <a:spcPct val="20000"/>
              </a:spcBef>
              <a:buFont typeface="Arial" charset="0"/>
              <a:buChar char="»"/>
              <a:defRPr sz="9600">
                <a:solidFill>
                  <a:schemeClr val="tx1"/>
                </a:solidFill>
                <a:latin typeface="Calibri" pitchFamily="34" charset="0"/>
              </a:defRPr>
            </a:lvl5pPr>
            <a:lvl6pPr marL="25146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6pPr>
            <a:lvl7pPr marL="29718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7pPr>
            <a:lvl8pPr marL="34290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8pPr>
            <a:lvl9pPr marL="38862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9pPr>
          </a:lstStyle>
          <a:p>
            <a:pPr algn="ctr">
              <a:spcBef>
                <a:spcPct val="0"/>
              </a:spcBef>
              <a:buNone/>
            </a:pPr>
            <a:r>
              <a:rPr lang="en-GB" altLang="en-US" sz="7200" b="1" dirty="0">
                <a:solidFill>
                  <a:schemeClr val="accent6">
                    <a:lumMod val="75000"/>
                  </a:schemeClr>
                </a:solidFill>
                <a:latin typeface="Arial" panose="020B0604020202020204" pitchFamily="34" charset="0"/>
                <a:cs typeface="Arial" panose="020B0604020202020204" pitchFamily="34" charset="0"/>
              </a:rPr>
              <a:t>Addressing dry season feeding challenges in Mali by Mobile Choppers </a:t>
            </a:r>
            <a:endParaRPr lang="en-US" altLang="en-US" sz="7200" b="1" dirty="0">
              <a:solidFill>
                <a:schemeClr val="accent6">
                  <a:lumMod val="75000"/>
                </a:schemeClr>
              </a:solidFill>
              <a:latin typeface="Arial" panose="020B0604020202020204" pitchFamily="34" charset="0"/>
              <a:cs typeface="Arial" panose="020B0604020202020204" pitchFamily="34" charset="0"/>
            </a:endParaRPr>
          </a:p>
        </p:txBody>
      </p:sp>
      <p:sp>
        <p:nvSpPr>
          <p:cNvPr id="2055" name="TextBox 9"/>
          <p:cNvSpPr txBox="1">
            <a:spLocks noChangeArrowheads="1"/>
          </p:cNvSpPr>
          <p:nvPr/>
        </p:nvSpPr>
        <p:spPr bwMode="auto">
          <a:xfrm>
            <a:off x="762000" y="6324600"/>
            <a:ext cx="31394400" cy="3416320"/>
          </a:xfrm>
          <a:prstGeom prst="rect">
            <a:avLst/>
          </a:prstGeom>
          <a:noFill/>
          <a:ln>
            <a:noFill/>
          </a:ln>
          <a:extLst/>
        </p:spPr>
        <p:txBody>
          <a:bodyPr>
            <a:spAutoFit/>
          </a:bodyPr>
          <a:lstStyle>
            <a:lvl1pPr eaLnBrk="0" hangingPunct="0">
              <a:defRPr sz="8600">
                <a:solidFill>
                  <a:schemeClr val="tx1"/>
                </a:solidFill>
                <a:latin typeface="Arial" pitchFamily="34" charset="0"/>
                <a:cs typeface="Arial" pitchFamily="34" charset="0"/>
              </a:defRPr>
            </a:lvl1pPr>
            <a:lvl2pPr marL="742950" indent="-285750" eaLnBrk="0" hangingPunct="0">
              <a:defRPr sz="8600">
                <a:solidFill>
                  <a:schemeClr val="tx1"/>
                </a:solidFill>
                <a:latin typeface="Arial" pitchFamily="34" charset="0"/>
                <a:cs typeface="Arial" pitchFamily="34" charset="0"/>
              </a:defRPr>
            </a:lvl2pPr>
            <a:lvl3pPr marL="1143000" indent="-228600" eaLnBrk="0" hangingPunct="0">
              <a:defRPr sz="8600">
                <a:solidFill>
                  <a:schemeClr val="tx1"/>
                </a:solidFill>
                <a:latin typeface="Arial" pitchFamily="34" charset="0"/>
                <a:cs typeface="Arial" pitchFamily="34" charset="0"/>
              </a:defRPr>
            </a:lvl3pPr>
            <a:lvl4pPr marL="1600200" indent="-228600" eaLnBrk="0" hangingPunct="0">
              <a:defRPr sz="8600">
                <a:solidFill>
                  <a:schemeClr val="tx1"/>
                </a:solidFill>
                <a:latin typeface="Arial" pitchFamily="34" charset="0"/>
                <a:cs typeface="Arial" pitchFamily="34" charset="0"/>
              </a:defRPr>
            </a:lvl4pPr>
            <a:lvl5pPr marL="2057400" indent="-228600" eaLnBrk="0" hangingPunct="0">
              <a:defRPr sz="8600">
                <a:solidFill>
                  <a:schemeClr val="tx1"/>
                </a:solidFill>
                <a:latin typeface="Arial" pitchFamily="34" charset="0"/>
                <a:cs typeface="Arial" pitchFamily="34" charset="0"/>
              </a:defRPr>
            </a:lvl5pPr>
            <a:lvl6pPr marL="2514600" indent="-228600" defTabSz="4387850" eaLnBrk="0" fontAlgn="base" hangingPunct="0">
              <a:spcBef>
                <a:spcPct val="0"/>
              </a:spcBef>
              <a:spcAft>
                <a:spcPct val="0"/>
              </a:spcAft>
              <a:defRPr sz="8600">
                <a:solidFill>
                  <a:schemeClr val="tx1"/>
                </a:solidFill>
                <a:latin typeface="Arial" pitchFamily="34" charset="0"/>
                <a:cs typeface="Arial" pitchFamily="34" charset="0"/>
              </a:defRPr>
            </a:lvl6pPr>
            <a:lvl7pPr marL="2971800" indent="-228600" defTabSz="4387850" eaLnBrk="0" fontAlgn="base" hangingPunct="0">
              <a:spcBef>
                <a:spcPct val="0"/>
              </a:spcBef>
              <a:spcAft>
                <a:spcPct val="0"/>
              </a:spcAft>
              <a:defRPr sz="8600">
                <a:solidFill>
                  <a:schemeClr val="tx1"/>
                </a:solidFill>
                <a:latin typeface="Arial" pitchFamily="34" charset="0"/>
                <a:cs typeface="Arial" pitchFamily="34" charset="0"/>
              </a:defRPr>
            </a:lvl7pPr>
            <a:lvl8pPr marL="3429000" indent="-228600" defTabSz="4387850" eaLnBrk="0" fontAlgn="base" hangingPunct="0">
              <a:spcBef>
                <a:spcPct val="0"/>
              </a:spcBef>
              <a:spcAft>
                <a:spcPct val="0"/>
              </a:spcAft>
              <a:defRPr sz="8600">
                <a:solidFill>
                  <a:schemeClr val="tx1"/>
                </a:solidFill>
                <a:latin typeface="Arial" pitchFamily="34" charset="0"/>
                <a:cs typeface="Arial" pitchFamily="34" charset="0"/>
              </a:defRPr>
            </a:lvl8pPr>
            <a:lvl9pPr marL="3886200" indent="-228600" defTabSz="4387850" eaLnBrk="0" fontAlgn="base" hangingPunct="0">
              <a:spcBef>
                <a:spcPct val="0"/>
              </a:spcBef>
              <a:spcAft>
                <a:spcPct val="0"/>
              </a:spcAft>
              <a:defRPr sz="8600">
                <a:solidFill>
                  <a:schemeClr val="tx1"/>
                </a:solidFill>
                <a:latin typeface="Arial" pitchFamily="34" charset="0"/>
                <a:cs typeface="Arial" pitchFamily="34" charset="0"/>
              </a:defRPr>
            </a:lvl9pPr>
          </a:lstStyle>
          <a:p>
            <a:pPr algn="ctr">
              <a:defRPr/>
            </a:pPr>
            <a:r>
              <a:rPr lang="en-US" sz="3600" dirty="0">
                <a:latin typeface="+mn-lt"/>
              </a:rPr>
              <a:t>Sapna Jarial</a:t>
            </a:r>
            <a:r>
              <a:rPr lang="en-US" sz="3600" baseline="30000" dirty="0">
                <a:latin typeface="+mn-lt"/>
              </a:rPr>
              <a:t>1a</a:t>
            </a:r>
            <a:r>
              <a:rPr lang="en-US" sz="3600" dirty="0" smtClean="0">
                <a:latin typeface="+mn-lt"/>
              </a:rPr>
              <a:t>, </a:t>
            </a:r>
            <a:r>
              <a:rPr lang="en-US" sz="3600" dirty="0">
                <a:latin typeface="+mn-lt"/>
              </a:rPr>
              <a:t>Hamidou Nantoumé </a:t>
            </a:r>
            <a:r>
              <a:rPr lang="en-US" sz="3600" baseline="30000" dirty="0" smtClean="0">
                <a:latin typeface="+mn-lt"/>
              </a:rPr>
              <a:t>2</a:t>
            </a:r>
            <a:r>
              <a:rPr lang="en-US" sz="3600" dirty="0" smtClean="0">
                <a:latin typeface="+mn-lt"/>
              </a:rPr>
              <a:t>,  </a:t>
            </a:r>
            <a:r>
              <a:rPr lang="en-US" sz="3600" dirty="0">
                <a:latin typeface="+mn-lt"/>
              </a:rPr>
              <a:t>Birhanu Zemadim </a:t>
            </a:r>
            <a:r>
              <a:rPr lang="en-US" sz="3600" baseline="30000" dirty="0" smtClean="0">
                <a:latin typeface="+mn-lt"/>
              </a:rPr>
              <a:t>1b</a:t>
            </a:r>
            <a:r>
              <a:rPr lang="en-US" sz="3600" dirty="0" smtClean="0">
                <a:latin typeface="+mn-lt"/>
              </a:rPr>
              <a:t>,  </a:t>
            </a:r>
            <a:r>
              <a:rPr lang="en-US" sz="3600" dirty="0">
                <a:latin typeface="+mn-lt"/>
              </a:rPr>
              <a:t>Bogouna Soguba</a:t>
            </a:r>
            <a:r>
              <a:rPr lang="en-US" sz="3600" baseline="30000" dirty="0">
                <a:latin typeface="+mn-lt"/>
              </a:rPr>
              <a:t> 3</a:t>
            </a:r>
            <a:r>
              <a:rPr lang="en-US" sz="3600" dirty="0">
                <a:latin typeface="+mn-lt"/>
              </a:rPr>
              <a:t>, Augustine Ayantunde</a:t>
            </a:r>
            <a:r>
              <a:rPr lang="en-US" sz="3600" baseline="30000" dirty="0">
                <a:latin typeface="+mn-lt"/>
              </a:rPr>
              <a:t> 4</a:t>
            </a:r>
            <a:r>
              <a:rPr lang="en-US" sz="3600" dirty="0">
                <a:latin typeface="+mn-lt"/>
              </a:rPr>
              <a:t> , Anthony Whitbread </a:t>
            </a:r>
            <a:r>
              <a:rPr lang="en-US" sz="3600" baseline="30000" dirty="0" smtClean="0">
                <a:latin typeface="+mn-lt"/>
              </a:rPr>
              <a:t>1c</a:t>
            </a:r>
            <a:r>
              <a:rPr lang="en-US" sz="3600" dirty="0" smtClean="0">
                <a:latin typeface="+mn-lt"/>
              </a:rPr>
              <a:t>, Ramadjita </a:t>
            </a:r>
            <a:r>
              <a:rPr lang="en-US" sz="3600" dirty="0">
                <a:latin typeface="+mn-lt"/>
              </a:rPr>
              <a:t>Tabo </a:t>
            </a:r>
            <a:r>
              <a:rPr lang="en-US" sz="3600" baseline="30000" dirty="0">
                <a:latin typeface="+mn-lt"/>
              </a:rPr>
              <a:t>1b</a:t>
            </a:r>
            <a:r>
              <a:rPr lang="en-US" sz="3600" dirty="0">
                <a:latin typeface="+mn-lt"/>
              </a:rPr>
              <a:t>, </a:t>
            </a:r>
            <a:r>
              <a:rPr lang="en-US" sz="3600" dirty="0" smtClean="0">
                <a:latin typeface="+mn-lt"/>
              </a:rPr>
              <a:t> Gundula Fischer</a:t>
            </a:r>
            <a:r>
              <a:rPr lang="en-US" sz="3600" baseline="30000" dirty="0">
                <a:latin typeface="+mn-lt"/>
              </a:rPr>
              <a:t> </a:t>
            </a:r>
            <a:r>
              <a:rPr lang="en-US" sz="3600" baseline="30000" dirty="0" smtClean="0">
                <a:latin typeface="+mn-lt"/>
              </a:rPr>
              <a:t>5a </a:t>
            </a:r>
            <a:r>
              <a:rPr lang="en-US" sz="3600" dirty="0" smtClean="0">
                <a:latin typeface="+mn-lt"/>
              </a:rPr>
              <a:t> and I.Hoeschle-Zeldon</a:t>
            </a:r>
            <a:r>
              <a:rPr lang="en-US" sz="3600" baseline="30000" dirty="0">
                <a:latin typeface="+mn-lt"/>
              </a:rPr>
              <a:t> </a:t>
            </a:r>
            <a:r>
              <a:rPr lang="en-US" sz="3600" baseline="30000" dirty="0" smtClean="0">
                <a:latin typeface="+mn-lt"/>
              </a:rPr>
              <a:t>5a</a:t>
            </a:r>
            <a:endParaRPr lang="en-US" sz="3600" dirty="0">
              <a:latin typeface="+mn-lt"/>
            </a:endParaRPr>
          </a:p>
          <a:p>
            <a:pPr algn="ctr">
              <a:defRPr/>
            </a:pPr>
            <a:r>
              <a:rPr lang="en-US" sz="3600" baseline="30000" dirty="0">
                <a:latin typeface="+mn-lt"/>
              </a:rPr>
              <a:t>1a </a:t>
            </a:r>
            <a:r>
              <a:rPr lang="en-US" sz="3600" dirty="0">
                <a:latin typeface="+mn-lt"/>
              </a:rPr>
              <a:t>ICRISAT Niamey, Niger, </a:t>
            </a:r>
            <a:r>
              <a:rPr lang="en-US" sz="3600" baseline="30000" dirty="0">
                <a:latin typeface="+mn-lt"/>
              </a:rPr>
              <a:t>1b</a:t>
            </a:r>
            <a:r>
              <a:rPr lang="en-US" sz="3600" dirty="0">
                <a:latin typeface="+mn-lt"/>
              </a:rPr>
              <a:t>  ICRISAT Samanko, Bamako, Mali,</a:t>
            </a:r>
            <a:r>
              <a:rPr lang="en-US" sz="3600" baseline="30000" dirty="0">
                <a:latin typeface="+mn-lt"/>
              </a:rPr>
              <a:t> 1c</a:t>
            </a:r>
            <a:r>
              <a:rPr lang="en-US" sz="3600" dirty="0">
                <a:latin typeface="+mn-lt"/>
              </a:rPr>
              <a:t> ICRISAT Patancheru, India , </a:t>
            </a:r>
            <a:r>
              <a:rPr lang="en-US" sz="3600" dirty="0" smtClean="0">
                <a:latin typeface="+mn-lt"/>
              </a:rPr>
              <a:t> </a:t>
            </a:r>
            <a:r>
              <a:rPr lang="en-US" sz="3600" baseline="30000" dirty="0" smtClean="0">
                <a:latin typeface="+mn-lt"/>
              </a:rPr>
              <a:t>2</a:t>
            </a:r>
            <a:r>
              <a:rPr lang="en-US" sz="3600" dirty="0" smtClean="0">
                <a:latin typeface="+mn-lt"/>
              </a:rPr>
              <a:t> </a:t>
            </a:r>
            <a:r>
              <a:rPr lang="fr-FR" sz="3600" dirty="0">
                <a:latin typeface="+mn-lt"/>
                <a:cs typeface="Arial" charset="0"/>
              </a:rPr>
              <a:t>Institut d'Economie Rurale</a:t>
            </a:r>
            <a:r>
              <a:rPr lang="en-US" sz="3600" dirty="0">
                <a:latin typeface="+mn-lt"/>
                <a:cs typeface="Arial" charset="0"/>
              </a:rPr>
              <a:t> (IER),</a:t>
            </a:r>
            <a:r>
              <a:rPr lang="en-US" sz="3600" dirty="0">
                <a:latin typeface="+mn-lt"/>
              </a:rPr>
              <a:t> Sotuba,Mali,</a:t>
            </a:r>
            <a:r>
              <a:rPr lang="en-US" sz="3600" baseline="30000" dirty="0">
                <a:latin typeface="+mn-lt"/>
              </a:rPr>
              <a:t>3 </a:t>
            </a:r>
            <a:r>
              <a:rPr lang="en-GB" sz="3600" dirty="0">
                <a:latin typeface="+mn-lt"/>
                <a:cs typeface="Arial" charset="0"/>
              </a:rPr>
              <a:t>Association </a:t>
            </a:r>
            <a:r>
              <a:rPr lang="fr-FR" sz="3600" dirty="0">
                <a:latin typeface="+mn-lt"/>
                <a:cs typeface="Arial" charset="0"/>
              </a:rPr>
              <a:t>Malienne d’Eveil au Développement Durable (</a:t>
            </a:r>
            <a:r>
              <a:rPr lang="en-US" sz="3600" dirty="0">
                <a:latin typeface="+mn-lt"/>
              </a:rPr>
              <a:t>AMEDD), Koutiala</a:t>
            </a:r>
            <a:r>
              <a:rPr lang="en-US" sz="3600" baseline="30000" dirty="0">
                <a:latin typeface="+mn-lt"/>
              </a:rPr>
              <a:t> </a:t>
            </a:r>
            <a:r>
              <a:rPr lang="en-US" sz="3600" dirty="0">
                <a:latin typeface="+mn-lt"/>
              </a:rPr>
              <a:t>,</a:t>
            </a:r>
            <a:r>
              <a:rPr lang="en-US" sz="3600" baseline="30000" dirty="0">
                <a:latin typeface="+mn-lt"/>
              </a:rPr>
              <a:t> </a:t>
            </a:r>
            <a:r>
              <a:rPr lang="en-US" sz="3600" dirty="0">
                <a:latin typeface="+mn-lt"/>
              </a:rPr>
              <a:t> </a:t>
            </a:r>
            <a:r>
              <a:rPr lang="en-US" sz="3600" baseline="30000" dirty="0">
                <a:latin typeface="+mn-lt"/>
              </a:rPr>
              <a:t>4</a:t>
            </a:r>
            <a:r>
              <a:rPr lang="en-US" sz="3600" dirty="0">
                <a:latin typeface="+mn-lt"/>
              </a:rPr>
              <a:t> International Livestock Research Institute (ILRI)  Burkina </a:t>
            </a:r>
            <a:r>
              <a:rPr lang="en-US" sz="3600" dirty="0" smtClean="0">
                <a:latin typeface="+mn-lt"/>
              </a:rPr>
              <a:t>Faso, </a:t>
            </a:r>
          </a:p>
          <a:p>
            <a:pPr algn="ctr">
              <a:defRPr/>
            </a:pPr>
            <a:r>
              <a:rPr lang="en-US" sz="3600" baseline="30000" dirty="0" smtClean="0">
                <a:latin typeface="+mn-lt"/>
              </a:rPr>
              <a:t>5a </a:t>
            </a:r>
            <a:r>
              <a:rPr lang="en-US" sz="3600" dirty="0" smtClean="0">
                <a:latin typeface="+mn-lt"/>
              </a:rPr>
              <a:t>International Institute of Tropical Agriculture (IITA)</a:t>
            </a:r>
          </a:p>
          <a:p>
            <a:pPr algn="ctr">
              <a:defRPr/>
            </a:pPr>
            <a:r>
              <a:rPr lang="en-US" sz="3600" dirty="0" smtClean="0">
                <a:latin typeface="+mn-lt"/>
              </a:rPr>
              <a:t>Corresponding </a:t>
            </a:r>
            <a:r>
              <a:rPr lang="en-US" sz="3600" dirty="0">
                <a:latin typeface="+mn-lt"/>
              </a:rPr>
              <a:t>author email: </a:t>
            </a:r>
            <a:r>
              <a:rPr lang="en-US" sz="3600" u="sng" dirty="0" smtClean="0">
                <a:solidFill>
                  <a:srgbClr val="FF0000"/>
                </a:solidFill>
                <a:latin typeface="+mn-lt"/>
              </a:rPr>
              <a:t>s.jarial@cgiar.org</a:t>
            </a:r>
            <a:endParaRPr lang="en-US" sz="3600" u="sng" dirty="0">
              <a:solidFill>
                <a:srgbClr val="FF0000"/>
              </a:solidFill>
              <a:latin typeface="+mn-lt"/>
            </a:endParaRPr>
          </a:p>
        </p:txBody>
      </p:sp>
      <p:sp>
        <p:nvSpPr>
          <p:cNvPr id="2" name="TextBox 9"/>
          <p:cNvSpPr txBox="1">
            <a:spLocks noChangeArrowheads="1"/>
          </p:cNvSpPr>
          <p:nvPr/>
        </p:nvSpPr>
        <p:spPr bwMode="auto">
          <a:xfrm>
            <a:off x="654051" y="10502819"/>
            <a:ext cx="156591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15400">
                <a:solidFill>
                  <a:schemeClr val="tx1"/>
                </a:solidFill>
                <a:latin typeface="Calibri" pitchFamily="34" charset="0"/>
              </a:defRPr>
            </a:lvl1pPr>
            <a:lvl2pPr marL="742950" indent="-285750" eaLnBrk="0" hangingPunct="0">
              <a:spcBef>
                <a:spcPct val="20000"/>
              </a:spcBef>
              <a:buFont typeface="Arial" charset="0"/>
              <a:buChar char="–"/>
              <a:defRPr sz="13400">
                <a:solidFill>
                  <a:schemeClr val="tx1"/>
                </a:solidFill>
                <a:latin typeface="Calibri" pitchFamily="34" charset="0"/>
              </a:defRPr>
            </a:lvl2pPr>
            <a:lvl3pPr marL="1143000" indent="-228600" eaLnBrk="0" hangingPunct="0">
              <a:spcBef>
                <a:spcPct val="20000"/>
              </a:spcBef>
              <a:buFont typeface="Arial" charset="0"/>
              <a:buChar char="•"/>
              <a:defRPr sz="11500">
                <a:solidFill>
                  <a:schemeClr val="tx1"/>
                </a:solidFill>
                <a:latin typeface="Calibri" pitchFamily="34" charset="0"/>
              </a:defRPr>
            </a:lvl3pPr>
            <a:lvl4pPr marL="1600200" indent="-228600" eaLnBrk="0" hangingPunct="0">
              <a:spcBef>
                <a:spcPct val="20000"/>
              </a:spcBef>
              <a:buFont typeface="Arial" charset="0"/>
              <a:buChar char="–"/>
              <a:defRPr sz="9600">
                <a:solidFill>
                  <a:schemeClr val="tx1"/>
                </a:solidFill>
                <a:latin typeface="Calibri" pitchFamily="34" charset="0"/>
              </a:defRPr>
            </a:lvl4pPr>
            <a:lvl5pPr marL="2057400" indent="-228600" eaLnBrk="0" hangingPunct="0">
              <a:spcBef>
                <a:spcPct val="20000"/>
              </a:spcBef>
              <a:buFont typeface="Arial" charset="0"/>
              <a:buChar char="»"/>
              <a:defRPr sz="9600">
                <a:solidFill>
                  <a:schemeClr val="tx1"/>
                </a:solidFill>
                <a:latin typeface="Calibri" pitchFamily="34" charset="0"/>
              </a:defRPr>
            </a:lvl5pPr>
            <a:lvl6pPr marL="25146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6pPr>
            <a:lvl7pPr marL="29718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7pPr>
            <a:lvl8pPr marL="34290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8pPr>
            <a:lvl9pPr marL="38862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9pPr>
          </a:lstStyle>
          <a:p>
            <a:pPr>
              <a:spcBef>
                <a:spcPct val="0"/>
              </a:spcBef>
              <a:buFontTx/>
              <a:buNone/>
            </a:pPr>
            <a:r>
              <a:rPr lang="en-US" altLang="en-US" sz="5400" b="1" dirty="0" smtClean="0">
                <a:solidFill>
                  <a:srgbClr val="435422"/>
                </a:solidFill>
                <a:latin typeface="Arial" panose="020B0604020202020204" pitchFamily="34" charset="0"/>
                <a:cs typeface="Arial" panose="020B0604020202020204" pitchFamily="34" charset="0"/>
              </a:rPr>
              <a:t>Key research activities</a:t>
            </a:r>
            <a:endParaRPr lang="en-US" altLang="en-US" sz="5400" b="1" dirty="0">
              <a:solidFill>
                <a:srgbClr val="435422"/>
              </a:solidFill>
              <a:latin typeface="Arial" panose="020B0604020202020204" pitchFamily="34" charset="0"/>
              <a:cs typeface="Arial" panose="020B0604020202020204" pitchFamily="34" charset="0"/>
            </a:endParaRPr>
          </a:p>
        </p:txBody>
      </p:sp>
      <p:sp>
        <p:nvSpPr>
          <p:cNvPr id="22" name="TextBox 6"/>
          <p:cNvSpPr txBox="1">
            <a:spLocks noChangeArrowheads="1"/>
          </p:cNvSpPr>
          <p:nvPr/>
        </p:nvSpPr>
        <p:spPr bwMode="auto">
          <a:xfrm>
            <a:off x="177545" y="11603660"/>
            <a:ext cx="14921131" cy="7478970"/>
          </a:xfrm>
          <a:prstGeom prst="rect">
            <a:avLst/>
          </a:prstGeom>
          <a:noFill/>
          <a:ln>
            <a:noFill/>
          </a:ln>
          <a:extLst/>
        </p:spPr>
        <p:style>
          <a:lnRef idx="2">
            <a:schemeClr val="dk1"/>
          </a:lnRef>
          <a:fillRef idx="1">
            <a:schemeClr val="lt1"/>
          </a:fillRef>
          <a:effectRef idx="0">
            <a:schemeClr val="dk1"/>
          </a:effectRef>
          <a:fontRef idx="minor">
            <a:schemeClr val="dk1"/>
          </a:fontRef>
        </p:style>
        <p:txBody>
          <a:bodyPr wrap="square">
            <a:spAutoFit/>
          </a:bodyPr>
          <a:lstStyle>
            <a:lvl1pPr eaLnBrk="0" hangingPunct="0">
              <a:defRPr sz="8200">
                <a:solidFill>
                  <a:schemeClr val="tx1"/>
                </a:solidFill>
                <a:latin typeface="Arial" charset="0"/>
                <a:ea typeface="ＭＳ Ｐゴシック" charset="-128"/>
              </a:defRPr>
            </a:lvl1pPr>
            <a:lvl2pPr marL="742950" indent="-285750" eaLnBrk="0" hangingPunct="0">
              <a:defRPr sz="8200">
                <a:solidFill>
                  <a:schemeClr val="tx1"/>
                </a:solidFill>
                <a:latin typeface="Arial" charset="0"/>
                <a:ea typeface="ＭＳ Ｐゴシック" charset="-128"/>
              </a:defRPr>
            </a:lvl2pPr>
            <a:lvl3pPr marL="1143000" indent="-228600" eaLnBrk="0" hangingPunct="0">
              <a:defRPr sz="8200">
                <a:solidFill>
                  <a:schemeClr val="tx1"/>
                </a:solidFill>
                <a:latin typeface="Arial" charset="0"/>
                <a:ea typeface="ＭＳ Ｐゴシック" charset="-128"/>
              </a:defRPr>
            </a:lvl3pPr>
            <a:lvl4pPr marL="1600200" indent="-228600" eaLnBrk="0" hangingPunct="0">
              <a:defRPr sz="8200">
                <a:solidFill>
                  <a:schemeClr val="tx1"/>
                </a:solidFill>
                <a:latin typeface="Arial" charset="0"/>
                <a:ea typeface="ＭＳ Ｐゴシック" charset="-128"/>
              </a:defRPr>
            </a:lvl4pPr>
            <a:lvl5pPr marL="2057400" indent="-228600" eaLnBrk="0" hangingPunct="0">
              <a:defRPr sz="8200">
                <a:solidFill>
                  <a:schemeClr val="tx1"/>
                </a:solidFill>
                <a:latin typeface="Arial" charset="0"/>
                <a:ea typeface="ＭＳ Ｐゴシック" charset="-128"/>
              </a:defRPr>
            </a:lvl5pPr>
            <a:lvl6pPr marL="2514600" indent="-228600" defTabSz="2084388" eaLnBrk="0" fontAlgn="base" hangingPunct="0">
              <a:spcBef>
                <a:spcPct val="0"/>
              </a:spcBef>
              <a:spcAft>
                <a:spcPct val="0"/>
              </a:spcAft>
              <a:defRPr sz="8200">
                <a:solidFill>
                  <a:schemeClr val="tx1"/>
                </a:solidFill>
                <a:latin typeface="Arial" charset="0"/>
                <a:ea typeface="ＭＳ Ｐゴシック" charset="-128"/>
              </a:defRPr>
            </a:lvl6pPr>
            <a:lvl7pPr marL="2971800" indent="-228600" defTabSz="2084388" eaLnBrk="0" fontAlgn="base" hangingPunct="0">
              <a:spcBef>
                <a:spcPct val="0"/>
              </a:spcBef>
              <a:spcAft>
                <a:spcPct val="0"/>
              </a:spcAft>
              <a:defRPr sz="8200">
                <a:solidFill>
                  <a:schemeClr val="tx1"/>
                </a:solidFill>
                <a:latin typeface="Arial" charset="0"/>
                <a:ea typeface="ＭＳ Ｐゴシック" charset="-128"/>
              </a:defRPr>
            </a:lvl7pPr>
            <a:lvl8pPr marL="3429000" indent="-228600" defTabSz="2084388" eaLnBrk="0" fontAlgn="base" hangingPunct="0">
              <a:spcBef>
                <a:spcPct val="0"/>
              </a:spcBef>
              <a:spcAft>
                <a:spcPct val="0"/>
              </a:spcAft>
              <a:defRPr sz="8200">
                <a:solidFill>
                  <a:schemeClr val="tx1"/>
                </a:solidFill>
                <a:latin typeface="Arial" charset="0"/>
                <a:ea typeface="ＭＳ Ｐゴシック" charset="-128"/>
              </a:defRPr>
            </a:lvl8pPr>
            <a:lvl9pPr marL="3886200" indent="-228600" defTabSz="2084388" eaLnBrk="0" fontAlgn="base" hangingPunct="0">
              <a:spcBef>
                <a:spcPct val="0"/>
              </a:spcBef>
              <a:spcAft>
                <a:spcPct val="0"/>
              </a:spcAft>
              <a:defRPr sz="8200">
                <a:solidFill>
                  <a:schemeClr val="tx1"/>
                </a:solidFill>
                <a:latin typeface="Arial" charset="0"/>
                <a:ea typeface="ＭＳ Ｐゴシック" charset="-128"/>
              </a:defRPr>
            </a:lvl9pPr>
          </a:lstStyle>
          <a:p>
            <a:pPr>
              <a:defRPr/>
            </a:pPr>
            <a:endParaRPr lang="en-GB" sz="4000" dirty="0" smtClean="0">
              <a:latin typeface="+mn-lt"/>
            </a:endParaRPr>
          </a:p>
          <a:p>
            <a:pPr marL="571500" indent="-571500">
              <a:buFont typeface="Arial" panose="020B0604020202020204" pitchFamily="34" charset="0"/>
              <a:buChar char="•"/>
              <a:defRPr/>
            </a:pPr>
            <a:r>
              <a:rPr lang="en-GB" sz="4000" dirty="0">
                <a:latin typeface="+mn-lt"/>
              </a:rPr>
              <a:t>Mechanized power and its role in feeding both humans and animals more efficiently have long been neglected in West African agriculture. ICRISAT along with its partners are taking corrective action.</a:t>
            </a:r>
          </a:p>
          <a:p>
            <a:pPr>
              <a:defRPr/>
            </a:pPr>
            <a:endParaRPr lang="en-GB" sz="4000" dirty="0" smtClean="0">
              <a:latin typeface="+mn-lt"/>
            </a:endParaRPr>
          </a:p>
          <a:p>
            <a:pPr marL="571500" indent="-571500">
              <a:buFont typeface="Arial" panose="020B0604020202020204" pitchFamily="34" charset="0"/>
              <a:buChar char="•"/>
              <a:defRPr/>
            </a:pPr>
            <a:r>
              <a:rPr lang="en-GB" sz="4000" dirty="0" smtClean="0">
                <a:latin typeface="+mn-lt"/>
              </a:rPr>
              <a:t>Key research activities were  to make the farmers aware about the technology of chopping green and dry fodder for optimum and efficient utilization of CR  using a machine and its cost benefit of technology and</a:t>
            </a:r>
          </a:p>
          <a:p>
            <a:pPr marL="571500" indent="-571500">
              <a:buFont typeface="Arial" panose="020B0604020202020204" pitchFamily="34" charset="0"/>
              <a:buChar char="•"/>
              <a:defRPr/>
            </a:pPr>
            <a:endParaRPr lang="en-GB" sz="4000" dirty="0" smtClean="0">
              <a:latin typeface="+mn-lt"/>
            </a:endParaRPr>
          </a:p>
          <a:p>
            <a:pPr marL="571500" indent="-571500">
              <a:buFont typeface="Arial" panose="020B0604020202020204" pitchFamily="34" charset="0"/>
              <a:buChar char="•"/>
              <a:defRPr/>
            </a:pPr>
            <a:r>
              <a:rPr lang="en-GB" sz="4000" dirty="0" smtClean="0">
                <a:latin typeface="+mn-lt"/>
              </a:rPr>
              <a:t>  To identify a local fabricator to innovate it as per Malian situation.  </a:t>
            </a:r>
            <a:endParaRPr lang="en-GB" sz="4000" dirty="0">
              <a:latin typeface="+mn-lt"/>
            </a:endParaRPr>
          </a:p>
        </p:txBody>
      </p:sp>
      <p:sp>
        <p:nvSpPr>
          <p:cNvPr id="2067" name="TextBox 9"/>
          <p:cNvSpPr txBox="1">
            <a:spLocks noChangeArrowheads="1"/>
          </p:cNvSpPr>
          <p:nvPr/>
        </p:nvSpPr>
        <p:spPr bwMode="auto">
          <a:xfrm>
            <a:off x="458532" y="19476743"/>
            <a:ext cx="156591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15400">
                <a:solidFill>
                  <a:schemeClr val="tx1"/>
                </a:solidFill>
                <a:latin typeface="Calibri" pitchFamily="34" charset="0"/>
              </a:defRPr>
            </a:lvl1pPr>
            <a:lvl2pPr marL="742950" indent="-285750" eaLnBrk="0" hangingPunct="0">
              <a:spcBef>
                <a:spcPct val="20000"/>
              </a:spcBef>
              <a:buFont typeface="Arial" charset="0"/>
              <a:buChar char="–"/>
              <a:defRPr sz="13400">
                <a:solidFill>
                  <a:schemeClr val="tx1"/>
                </a:solidFill>
                <a:latin typeface="Calibri" pitchFamily="34" charset="0"/>
              </a:defRPr>
            </a:lvl2pPr>
            <a:lvl3pPr marL="1143000" indent="-228600" eaLnBrk="0" hangingPunct="0">
              <a:spcBef>
                <a:spcPct val="20000"/>
              </a:spcBef>
              <a:buFont typeface="Arial" charset="0"/>
              <a:buChar char="•"/>
              <a:defRPr sz="11500">
                <a:solidFill>
                  <a:schemeClr val="tx1"/>
                </a:solidFill>
                <a:latin typeface="Calibri" pitchFamily="34" charset="0"/>
              </a:defRPr>
            </a:lvl3pPr>
            <a:lvl4pPr marL="1600200" indent="-228600" eaLnBrk="0" hangingPunct="0">
              <a:spcBef>
                <a:spcPct val="20000"/>
              </a:spcBef>
              <a:buFont typeface="Arial" charset="0"/>
              <a:buChar char="–"/>
              <a:defRPr sz="9600">
                <a:solidFill>
                  <a:schemeClr val="tx1"/>
                </a:solidFill>
                <a:latin typeface="Calibri" pitchFamily="34" charset="0"/>
              </a:defRPr>
            </a:lvl4pPr>
            <a:lvl5pPr marL="2057400" indent="-228600" eaLnBrk="0" hangingPunct="0">
              <a:spcBef>
                <a:spcPct val="20000"/>
              </a:spcBef>
              <a:buFont typeface="Arial" charset="0"/>
              <a:buChar char="»"/>
              <a:defRPr sz="9600">
                <a:solidFill>
                  <a:schemeClr val="tx1"/>
                </a:solidFill>
                <a:latin typeface="Calibri" pitchFamily="34" charset="0"/>
              </a:defRPr>
            </a:lvl5pPr>
            <a:lvl6pPr marL="25146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6pPr>
            <a:lvl7pPr marL="29718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7pPr>
            <a:lvl8pPr marL="34290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8pPr>
            <a:lvl9pPr marL="38862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9pPr>
          </a:lstStyle>
          <a:p>
            <a:pPr>
              <a:spcBef>
                <a:spcPct val="0"/>
              </a:spcBef>
              <a:buNone/>
            </a:pPr>
            <a:r>
              <a:rPr lang="en-US" altLang="en-US" sz="5400" b="1" dirty="0">
                <a:solidFill>
                  <a:srgbClr val="435422"/>
                </a:solidFill>
                <a:latin typeface="Arial" panose="020B0604020202020204" pitchFamily="34" charset="0"/>
                <a:cs typeface="Arial" panose="020B0604020202020204" pitchFamily="34" charset="0"/>
              </a:rPr>
              <a:t>Results and main findings</a:t>
            </a:r>
          </a:p>
        </p:txBody>
      </p:sp>
      <p:sp>
        <p:nvSpPr>
          <p:cNvPr id="2177" name="Rectangle 12"/>
          <p:cNvSpPr>
            <a:spLocks noChangeArrowheads="1"/>
          </p:cNvSpPr>
          <p:nvPr/>
        </p:nvSpPr>
        <p:spPr bwMode="auto">
          <a:xfrm>
            <a:off x="7178675" y="42060813"/>
            <a:ext cx="1841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15400">
                <a:solidFill>
                  <a:schemeClr val="tx1"/>
                </a:solidFill>
                <a:latin typeface="Calibri" pitchFamily="34" charset="0"/>
              </a:defRPr>
            </a:lvl1pPr>
            <a:lvl2pPr marL="742950" indent="-285750" eaLnBrk="0" hangingPunct="0">
              <a:spcBef>
                <a:spcPct val="20000"/>
              </a:spcBef>
              <a:buFont typeface="Arial" charset="0"/>
              <a:buChar char="–"/>
              <a:defRPr sz="13400">
                <a:solidFill>
                  <a:schemeClr val="tx1"/>
                </a:solidFill>
                <a:latin typeface="Calibri" pitchFamily="34" charset="0"/>
              </a:defRPr>
            </a:lvl2pPr>
            <a:lvl3pPr marL="1143000" indent="-228600" eaLnBrk="0" hangingPunct="0">
              <a:spcBef>
                <a:spcPct val="20000"/>
              </a:spcBef>
              <a:buFont typeface="Arial" charset="0"/>
              <a:buChar char="•"/>
              <a:defRPr sz="11500">
                <a:solidFill>
                  <a:schemeClr val="tx1"/>
                </a:solidFill>
                <a:latin typeface="Calibri" pitchFamily="34" charset="0"/>
              </a:defRPr>
            </a:lvl3pPr>
            <a:lvl4pPr marL="1600200" indent="-228600" eaLnBrk="0" hangingPunct="0">
              <a:spcBef>
                <a:spcPct val="20000"/>
              </a:spcBef>
              <a:buFont typeface="Arial" charset="0"/>
              <a:buChar char="–"/>
              <a:defRPr sz="9600">
                <a:solidFill>
                  <a:schemeClr val="tx1"/>
                </a:solidFill>
                <a:latin typeface="Calibri" pitchFamily="34" charset="0"/>
              </a:defRPr>
            </a:lvl4pPr>
            <a:lvl5pPr marL="2057400" indent="-228600" eaLnBrk="0" hangingPunct="0">
              <a:spcBef>
                <a:spcPct val="20000"/>
              </a:spcBef>
              <a:buFont typeface="Arial" charset="0"/>
              <a:buChar char="»"/>
              <a:defRPr sz="9600">
                <a:solidFill>
                  <a:schemeClr val="tx1"/>
                </a:solidFill>
                <a:latin typeface="Calibri" pitchFamily="34" charset="0"/>
              </a:defRPr>
            </a:lvl5pPr>
            <a:lvl6pPr marL="25146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6pPr>
            <a:lvl7pPr marL="29718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7pPr>
            <a:lvl8pPr marL="34290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8pPr>
            <a:lvl9pPr marL="38862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9pPr>
          </a:lstStyle>
          <a:p>
            <a:pPr eaLnBrk="1" hangingPunct="1">
              <a:spcBef>
                <a:spcPct val="0"/>
              </a:spcBef>
              <a:buFontTx/>
              <a:buNone/>
            </a:pPr>
            <a:endParaRPr lang="en-US" altLang="en-US" sz="6000">
              <a:solidFill>
                <a:srgbClr val="435422"/>
              </a:solidFill>
              <a:latin typeface="Arial" charset="0"/>
            </a:endParaRPr>
          </a:p>
        </p:txBody>
      </p:sp>
      <p:sp>
        <p:nvSpPr>
          <p:cNvPr id="2178" name="Rectangle 13"/>
          <p:cNvSpPr>
            <a:spLocks noChangeArrowheads="1"/>
          </p:cNvSpPr>
          <p:nvPr/>
        </p:nvSpPr>
        <p:spPr bwMode="auto">
          <a:xfrm>
            <a:off x="9753600" y="34099500"/>
            <a:ext cx="1841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15400">
                <a:solidFill>
                  <a:schemeClr val="tx1"/>
                </a:solidFill>
                <a:latin typeface="Calibri" pitchFamily="34" charset="0"/>
              </a:defRPr>
            </a:lvl1pPr>
            <a:lvl2pPr marL="742950" indent="-285750" eaLnBrk="0" hangingPunct="0">
              <a:spcBef>
                <a:spcPct val="20000"/>
              </a:spcBef>
              <a:buFont typeface="Arial" charset="0"/>
              <a:buChar char="–"/>
              <a:defRPr sz="13400">
                <a:solidFill>
                  <a:schemeClr val="tx1"/>
                </a:solidFill>
                <a:latin typeface="Calibri" pitchFamily="34" charset="0"/>
              </a:defRPr>
            </a:lvl2pPr>
            <a:lvl3pPr marL="1143000" indent="-228600" eaLnBrk="0" hangingPunct="0">
              <a:spcBef>
                <a:spcPct val="20000"/>
              </a:spcBef>
              <a:buFont typeface="Arial" charset="0"/>
              <a:buChar char="•"/>
              <a:defRPr sz="11500">
                <a:solidFill>
                  <a:schemeClr val="tx1"/>
                </a:solidFill>
                <a:latin typeface="Calibri" pitchFamily="34" charset="0"/>
              </a:defRPr>
            </a:lvl3pPr>
            <a:lvl4pPr marL="1600200" indent="-228600" eaLnBrk="0" hangingPunct="0">
              <a:spcBef>
                <a:spcPct val="20000"/>
              </a:spcBef>
              <a:buFont typeface="Arial" charset="0"/>
              <a:buChar char="–"/>
              <a:defRPr sz="9600">
                <a:solidFill>
                  <a:schemeClr val="tx1"/>
                </a:solidFill>
                <a:latin typeface="Calibri" pitchFamily="34" charset="0"/>
              </a:defRPr>
            </a:lvl4pPr>
            <a:lvl5pPr marL="2057400" indent="-228600" eaLnBrk="0" hangingPunct="0">
              <a:spcBef>
                <a:spcPct val="20000"/>
              </a:spcBef>
              <a:buFont typeface="Arial" charset="0"/>
              <a:buChar char="»"/>
              <a:defRPr sz="9600">
                <a:solidFill>
                  <a:schemeClr val="tx1"/>
                </a:solidFill>
                <a:latin typeface="Calibri" pitchFamily="34" charset="0"/>
              </a:defRPr>
            </a:lvl5pPr>
            <a:lvl6pPr marL="25146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6pPr>
            <a:lvl7pPr marL="29718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7pPr>
            <a:lvl8pPr marL="34290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8pPr>
            <a:lvl9pPr marL="38862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9pPr>
          </a:lstStyle>
          <a:p>
            <a:pPr eaLnBrk="1" hangingPunct="1">
              <a:spcBef>
                <a:spcPct val="0"/>
              </a:spcBef>
              <a:buFontTx/>
              <a:buNone/>
            </a:pPr>
            <a:endParaRPr lang="en-US" altLang="en-US" sz="8800">
              <a:solidFill>
                <a:srgbClr val="435422"/>
              </a:solidFill>
              <a:latin typeface="Arial" charset="0"/>
            </a:endParaRPr>
          </a:p>
        </p:txBody>
      </p:sp>
      <p:pic>
        <p:nvPicPr>
          <p:cNvPr id="2224" name="Picture 2" descr="C:\Users\JOdhong\Desktop\Africa RISING Mega\AR Comms Tools\Logos\CG, FtF and USAI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069" y="39347568"/>
            <a:ext cx="14997113" cy="164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TextBox 6"/>
          <p:cNvSpPr txBox="1">
            <a:spLocks noChangeArrowheads="1"/>
          </p:cNvSpPr>
          <p:nvPr/>
        </p:nvSpPr>
        <p:spPr bwMode="auto">
          <a:xfrm>
            <a:off x="578069" y="33642715"/>
            <a:ext cx="14256302" cy="3785652"/>
          </a:xfrm>
          <a:prstGeom prst="rect">
            <a:avLst/>
          </a:prstGeom>
          <a:ln>
            <a:noFill/>
          </a:ln>
          <a:extLst/>
        </p:spPr>
        <p:style>
          <a:lnRef idx="2">
            <a:schemeClr val="dk1"/>
          </a:lnRef>
          <a:fillRef idx="1">
            <a:schemeClr val="lt1"/>
          </a:fillRef>
          <a:effectRef idx="0">
            <a:schemeClr val="dk1"/>
          </a:effectRef>
          <a:fontRef idx="minor">
            <a:schemeClr val="dk1"/>
          </a:fontRef>
        </p:style>
        <p:txBody>
          <a:bodyPr wrap="square">
            <a:spAutoFit/>
          </a:bodyPr>
          <a:lstStyle>
            <a:lvl1pPr eaLnBrk="0" hangingPunct="0">
              <a:defRPr sz="8200">
                <a:solidFill>
                  <a:schemeClr val="tx1"/>
                </a:solidFill>
                <a:latin typeface="Arial" charset="0"/>
                <a:ea typeface="ＭＳ Ｐゴシック" charset="-128"/>
              </a:defRPr>
            </a:lvl1pPr>
            <a:lvl2pPr marL="742950" indent="-285750" eaLnBrk="0" hangingPunct="0">
              <a:defRPr sz="8200">
                <a:solidFill>
                  <a:schemeClr val="tx1"/>
                </a:solidFill>
                <a:latin typeface="Arial" charset="0"/>
                <a:ea typeface="ＭＳ Ｐゴシック" charset="-128"/>
              </a:defRPr>
            </a:lvl2pPr>
            <a:lvl3pPr marL="1143000" indent="-228600" eaLnBrk="0" hangingPunct="0">
              <a:defRPr sz="8200">
                <a:solidFill>
                  <a:schemeClr val="tx1"/>
                </a:solidFill>
                <a:latin typeface="Arial" charset="0"/>
                <a:ea typeface="ＭＳ Ｐゴシック" charset="-128"/>
              </a:defRPr>
            </a:lvl3pPr>
            <a:lvl4pPr marL="1600200" indent="-228600" eaLnBrk="0" hangingPunct="0">
              <a:defRPr sz="8200">
                <a:solidFill>
                  <a:schemeClr val="tx1"/>
                </a:solidFill>
                <a:latin typeface="Arial" charset="0"/>
                <a:ea typeface="ＭＳ Ｐゴシック" charset="-128"/>
              </a:defRPr>
            </a:lvl4pPr>
            <a:lvl5pPr marL="2057400" indent="-228600" eaLnBrk="0" hangingPunct="0">
              <a:defRPr sz="8200">
                <a:solidFill>
                  <a:schemeClr val="tx1"/>
                </a:solidFill>
                <a:latin typeface="Arial" charset="0"/>
                <a:ea typeface="ＭＳ Ｐゴシック" charset="-128"/>
              </a:defRPr>
            </a:lvl5pPr>
            <a:lvl6pPr marL="2514600" indent="-228600" defTabSz="2084388" eaLnBrk="0" fontAlgn="base" hangingPunct="0">
              <a:spcBef>
                <a:spcPct val="0"/>
              </a:spcBef>
              <a:spcAft>
                <a:spcPct val="0"/>
              </a:spcAft>
              <a:defRPr sz="8200">
                <a:solidFill>
                  <a:schemeClr val="tx1"/>
                </a:solidFill>
                <a:latin typeface="Arial" charset="0"/>
                <a:ea typeface="ＭＳ Ｐゴシック" charset="-128"/>
              </a:defRPr>
            </a:lvl6pPr>
            <a:lvl7pPr marL="2971800" indent="-228600" defTabSz="2084388" eaLnBrk="0" fontAlgn="base" hangingPunct="0">
              <a:spcBef>
                <a:spcPct val="0"/>
              </a:spcBef>
              <a:spcAft>
                <a:spcPct val="0"/>
              </a:spcAft>
              <a:defRPr sz="8200">
                <a:solidFill>
                  <a:schemeClr val="tx1"/>
                </a:solidFill>
                <a:latin typeface="Arial" charset="0"/>
                <a:ea typeface="ＭＳ Ｐゴシック" charset="-128"/>
              </a:defRPr>
            </a:lvl7pPr>
            <a:lvl8pPr marL="3429000" indent="-228600" defTabSz="2084388" eaLnBrk="0" fontAlgn="base" hangingPunct="0">
              <a:spcBef>
                <a:spcPct val="0"/>
              </a:spcBef>
              <a:spcAft>
                <a:spcPct val="0"/>
              </a:spcAft>
              <a:defRPr sz="8200">
                <a:solidFill>
                  <a:schemeClr val="tx1"/>
                </a:solidFill>
                <a:latin typeface="Arial" charset="0"/>
                <a:ea typeface="ＭＳ Ｐゴシック" charset="-128"/>
              </a:defRPr>
            </a:lvl8pPr>
            <a:lvl9pPr marL="3886200" indent="-228600" defTabSz="2084388" eaLnBrk="0" fontAlgn="base" hangingPunct="0">
              <a:spcBef>
                <a:spcPct val="0"/>
              </a:spcBef>
              <a:spcAft>
                <a:spcPct val="0"/>
              </a:spcAft>
              <a:defRPr sz="8200">
                <a:solidFill>
                  <a:schemeClr val="tx1"/>
                </a:solidFill>
                <a:latin typeface="Arial" charset="0"/>
                <a:ea typeface="ＭＳ Ｐゴシック" charset="-128"/>
              </a:defRPr>
            </a:lvl9pPr>
          </a:lstStyle>
          <a:p>
            <a:pPr marL="742950" indent="-742950">
              <a:buAutoNum type="arabicPeriod"/>
              <a:defRPr/>
            </a:pPr>
            <a:r>
              <a:rPr lang="en-US" sz="4000" dirty="0">
                <a:latin typeface="+mn-lt"/>
              </a:rPr>
              <a:t>It will assist in understanding the gender role in  scaling out  and up scaling  of the technology using: community ownership as against private entrepreneurship .</a:t>
            </a:r>
          </a:p>
          <a:p>
            <a:pPr marL="742950" indent="-742950">
              <a:buAutoNum type="arabicPeriod"/>
              <a:defRPr/>
            </a:pPr>
            <a:r>
              <a:rPr lang="en-US" sz="4000" dirty="0">
                <a:latin typeface="+mn-lt"/>
              </a:rPr>
              <a:t>Demonstration  livestock trials to the farmers on effect of chopping –residues .</a:t>
            </a:r>
          </a:p>
          <a:p>
            <a:pPr marL="742950" indent="-742950">
              <a:buAutoNum type="arabicPeriod"/>
              <a:defRPr/>
            </a:pPr>
            <a:r>
              <a:rPr lang="en-US" sz="4000" dirty="0">
                <a:latin typeface="+mn-lt"/>
              </a:rPr>
              <a:t>Testing new silage making options. at village level </a:t>
            </a:r>
          </a:p>
        </p:txBody>
      </p:sp>
      <p:sp>
        <p:nvSpPr>
          <p:cNvPr id="44" name="TextBox 9"/>
          <p:cNvSpPr txBox="1">
            <a:spLocks noChangeArrowheads="1"/>
          </p:cNvSpPr>
          <p:nvPr/>
        </p:nvSpPr>
        <p:spPr bwMode="auto">
          <a:xfrm>
            <a:off x="384719" y="31722638"/>
            <a:ext cx="1447479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15400">
                <a:solidFill>
                  <a:schemeClr val="tx1"/>
                </a:solidFill>
                <a:latin typeface="Calibri" pitchFamily="34" charset="0"/>
              </a:defRPr>
            </a:lvl1pPr>
            <a:lvl2pPr marL="742950" indent="-285750" eaLnBrk="0" hangingPunct="0">
              <a:spcBef>
                <a:spcPct val="20000"/>
              </a:spcBef>
              <a:buFont typeface="Arial" charset="0"/>
              <a:buChar char="–"/>
              <a:defRPr sz="13400">
                <a:solidFill>
                  <a:schemeClr val="tx1"/>
                </a:solidFill>
                <a:latin typeface="Calibri" pitchFamily="34" charset="0"/>
              </a:defRPr>
            </a:lvl2pPr>
            <a:lvl3pPr marL="1143000" indent="-228600" eaLnBrk="0" hangingPunct="0">
              <a:spcBef>
                <a:spcPct val="20000"/>
              </a:spcBef>
              <a:buFont typeface="Arial" charset="0"/>
              <a:buChar char="•"/>
              <a:defRPr sz="11500">
                <a:solidFill>
                  <a:schemeClr val="tx1"/>
                </a:solidFill>
                <a:latin typeface="Calibri" pitchFamily="34" charset="0"/>
              </a:defRPr>
            </a:lvl3pPr>
            <a:lvl4pPr marL="1600200" indent="-228600" eaLnBrk="0" hangingPunct="0">
              <a:spcBef>
                <a:spcPct val="20000"/>
              </a:spcBef>
              <a:buFont typeface="Arial" charset="0"/>
              <a:buChar char="–"/>
              <a:defRPr sz="9600">
                <a:solidFill>
                  <a:schemeClr val="tx1"/>
                </a:solidFill>
                <a:latin typeface="Calibri" pitchFamily="34" charset="0"/>
              </a:defRPr>
            </a:lvl4pPr>
            <a:lvl5pPr marL="2057400" indent="-228600" eaLnBrk="0" hangingPunct="0">
              <a:spcBef>
                <a:spcPct val="20000"/>
              </a:spcBef>
              <a:buFont typeface="Arial" charset="0"/>
              <a:buChar char="»"/>
              <a:defRPr sz="9600">
                <a:solidFill>
                  <a:schemeClr val="tx1"/>
                </a:solidFill>
                <a:latin typeface="Calibri" pitchFamily="34" charset="0"/>
              </a:defRPr>
            </a:lvl5pPr>
            <a:lvl6pPr marL="25146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6pPr>
            <a:lvl7pPr marL="29718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7pPr>
            <a:lvl8pPr marL="34290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8pPr>
            <a:lvl9pPr marL="38862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9pPr>
          </a:lstStyle>
          <a:p>
            <a:pPr>
              <a:spcBef>
                <a:spcPct val="0"/>
              </a:spcBef>
              <a:buNone/>
            </a:pPr>
            <a:r>
              <a:rPr lang="en-US" altLang="en-US" sz="5400" b="1" dirty="0">
                <a:solidFill>
                  <a:srgbClr val="435422"/>
                </a:solidFill>
                <a:latin typeface="Arial" panose="020B0604020202020204" pitchFamily="34" charset="0"/>
                <a:cs typeface="Arial" panose="020B0604020202020204" pitchFamily="34" charset="0"/>
              </a:rPr>
              <a:t>How this work would continue in Africa RISING phase 2</a:t>
            </a:r>
          </a:p>
        </p:txBody>
      </p:sp>
      <p:grpSp>
        <p:nvGrpSpPr>
          <p:cNvPr id="13" name="Group 12"/>
          <p:cNvGrpSpPr/>
          <p:nvPr/>
        </p:nvGrpSpPr>
        <p:grpSpPr>
          <a:xfrm>
            <a:off x="609600" y="41058405"/>
            <a:ext cx="31530131" cy="2554545"/>
            <a:chOff x="609600" y="41058405"/>
            <a:chExt cx="31530131" cy="2554545"/>
          </a:xfrm>
        </p:grpSpPr>
        <p:sp>
          <p:nvSpPr>
            <p:cNvPr id="47" name="Rectangle 46"/>
            <p:cNvSpPr/>
            <p:nvPr/>
          </p:nvSpPr>
          <p:spPr>
            <a:xfrm>
              <a:off x="609600" y="41058405"/>
              <a:ext cx="31530131" cy="2554545"/>
            </a:xfrm>
            <a:prstGeom prst="rect">
              <a:avLst/>
            </a:prstGeom>
            <a:solidFill>
              <a:srgbClr val="435422"/>
            </a:solidFill>
            <a:ln w="6350">
              <a:noFill/>
            </a:ln>
          </p:spPr>
          <p:txBody>
            <a:bodyPr wrap="square">
              <a:spAutoFit/>
            </a:bodyPr>
            <a:lstStyle/>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p:txBody>
        </p:sp>
        <p:sp>
          <p:nvSpPr>
            <p:cNvPr id="5" name="Rectangle 4"/>
            <p:cNvSpPr/>
            <p:nvPr/>
          </p:nvSpPr>
          <p:spPr>
            <a:xfrm>
              <a:off x="685800" y="41148000"/>
              <a:ext cx="16002000" cy="2246769"/>
            </a:xfrm>
            <a:prstGeom prst="rect">
              <a:avLst/>
            </a:prstGeom>
            <a:ln w="6350">
              <a:noFill/>
            </a:ln>
          </p:spPr>
          <p:txBody>
            <a:bodyPr wrap="square">
              <a:spAutoFit/>
            </a:bodyPr>
            <a:lstStyle/>
            <a:p>
              <a:r>
                <a:rPr lang="en-US" sz="2000" dirty="0">
                  <a:solidFill>
                    <a:schemeClr val="bg1"/>
                  </a:solidFill>
                </a:rPr>
                <a:t>The Africa Research In Sustainable Intensification for the Next Generation (Africa RISING) program comprises three research-for-development projects supported by the United States Agency for International Development as part of the U.S. government’s Feed the Future initiative. </a:t>
              </a:r>
            </a:p>
            <a:p>
              <a:r>
                <a:rPr lang="en-US" sz="2000" dirty="0">
                  <a:solidFill>
                    <a:schemeClr val="bg1"/>
                  </a:solidFill>
                </a:rPr>
                <a:t> </a:t>
              </a:r>
            </a:p>
            <a:p>
              <a:r>
                <a:rPr lang="en-US" sz="2000" dirty="0">
                  <a:solidFill>
                    <a:schemeClr val="bg1"/>
                  </a:solidFill>
                </a:rPr>
                <a:t>Through action research and development partnerships, Africa RISING will create opportunities for smallholder farm households to move out of hunger and poverty through sustainably intensified farming systems that improve food, nutrition, and income security, particularly for women and children, and conserve or enhance the natural resource base</a:t>
              </a:r>
              <a:r>
                <a:rPr lang="en-US" sz="2000" dirty="0" smtClean="0">
                  <a:solidFill>
                    <a:schemeClr val="bg1"/>
                  </a:solidFill>
                </a:rPr>
                <a:t>.</a:t>
              </a:r>
            </a:p>
          </p:txBody>
        </p:sp>
        <p:sp>
          <p:nvSpPr>
            <p:cNvPr id="6" name="Rectangle 5"/>
            <p:cNvSpPr/>
            <p:nvPr/>
          </p:nvSpPr>
          <p:spPr>
            <a:xfrm>
              <a:off x="17275175" y="41111031"/>
              <a:ext cx="14864556" cy="2246769"/>
            </a:xfrm>
            <a:prstGeom prst="rect">
              <a:avLst/>
            </a:prstGeom>
            <a:ln w="6350">
              <a:noFill/>
            </a:ln>
          </p:spPr>
          <p:txBody>
            <a:bodyPr wrap="square">
              <a:spAutoFit/>
            </a:bodyPr>
            <a:lstStyle/>
            <a:p>
              <a:r>
                <a:rPr lang="en-US" sz="2000" dirty="0" smtClean="0">
                  <a:solidFill>
                    <a:schemeClr val="bg1"/>
                  </a:solidFill>
                </a:rPr>
                <a:t>The three projects are led by the International Institute of Tropical Agriculture (in West Africa and East and Southern Africa) and the International Livestock Research Institute (in the Ethiopian Highlands). The International Food Policy Research Institute leads an associated project on monitoring, evaluation and impact assessment.</a:t>
              </a:r>
            </a:p>
            <a:p>
              <a:endParaRPr lang="en-US" sz="2000" dirty="0" smtClean="0">
                <a:solidFill>
                  <a:schemeClr val="bg1"/>
                </a:solidFill>
              </a:endParaRPr>
            </a:p>
            <a:p>
              <a:endParaRPr lang="en-US" sz="2000" dirty="0" smtClean="0">
                <a:solidFill>
                  <a:schemeClr val="bg1"/>
                </a:solidFill>
              </a:endParaRPr>
            </a:p>
            <a:p>
              <a:r>
                <a:rPr lang="en-US" sz="2000" dirty="0" smtClean="0">
                  <a:solidFill>
                    <a:schemeClr val="bg1"/>
                  </a:solidFill>
                </a:rPr>
                <a:t>www.africa-rising.net </a:t>
              </a:r>
            </a:p>
            <a:p>
              <a:endParaRPr lang="en-US" sz="2000" dirty="0">
                <a:solidFill>
                  <a:schemeClr val="bg1"/>
                </a:solidFill>
              </a:endParaRPr>
            </a:p>
          </p:txBody>
        </p:sp>
        <p:cxnSp>
          <p:nvCxnSpPr>
            <p:cNvPr id="12" name="Straight Connector 11"/>
            <p:cNvCxnSpPr/>
            <p:nvPr/>
          </p:nvCxnSpPr>
          <p:spPr>
            <a:xfrm>
              <a:off x="16840200" y="41187231"/>
              <a:ext cx="0" cy="224676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5" name="Picture 24" descr="by-nc-sa"/>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28281" y="42614645"/>
            <a:ext cx="1654949" cy="638540"/>
          </a:xfrm>
          <a:prstGeom prst="rect">
            <a:avLst/>
          </a:prstGeom>
          <a:noFill/>
          <a:ln>
            <a:noFill/>
          </a:ln>
        </p:spPr>
      </p:pic>
      <p:sp>
        <p:nvSpPr>
          <p:cNvPr id="26" name="TextBox 6"/>
          <p:cNvSpPr txBox="1">
            <a:spLocks noChangeArrowheads="1"/>
          </p:cNvSpPr>
          <p:nvPr/>
        </p:nvSpPr>
        <p:spPr bwMode="auto">
          <a:xfrm>
            <a:off x="16950096" y="33845242"/>
            <a:ext cx="14555045" cy="5016758"/>
          </a:xfrm>
          <a:prstGeom prst="rect">
            <a:avLst/>
          </a:prstGeom>
          <a:ln>
            <a:noFill/>
          </a:ln>
          <a:extLst/>
        </p:spPr>
        <p:style>
          <a:lnRef idx="2">
            <a:schemeClr val="dk1"/>
          </a:lnRef>
          <a:fillRef idx="1">
            <a:schemeClr val="lt1"/>
          </a:fillRef>
          <a:effectRef idx="0">
            <a:schemeClr val="dk1"/>
          </a:effectRef>
          <a:fontRef idx="minor">
            <a:schemeClr val="dk1"/>
          </a:fontRef>
        </p:style>
        <p:txBody>
          <a:bodyPr wrap="square">
            <a:spAutoFit/>
          </a:bodyPr>
          <a:lstStyle>
            <a:lvl1pPr eaLnBrk="0" hangingPunct="0">
              <a:defRPr sz="8200">
                <a:solidFill>
                  <a:schemeClr val="tx1"/>
                </a:solidFill>
                <a:latin typeface="Arial" charset="0"/>
                <a:ea typeface="ＭＳ Ｐゴシック" charset="-128"/>
              </a:defRPr>
            </a:lvl1pPr>
            <a:lvl2pPr marL="742950" indent="-285750" eaLnBrk="0" hangingPunct="0">
              <a:defRPr sz="8200">
                <a:solidFill>
                  <a:schemeClr val="tx1"/>
                </a:solidFill>
                <a:latin typeface="Arial" charset="0"/>
                <a:ea typeface="ＭＳ Ｐゴシック" charset="-128"/>
              </a:defRPr>
            </a:lvl2pPr>
            <a:lvl3pPr marL="1143000" indent="-228600" eaLnBrk="0" hangingPunct="0">
              <a:defRPr sz="8200">
                <a:solidFill>
                  <a:schemeClr val="tx1"/>
                </a:solidFill>
                <a:latin typeface="Arial" charset="0"/>
                <a:ea typeface="ＭＳ Ｐゴシック" charset="-128"/>
              </a:defRPr>
            </a:lvl3pPr>
            <a:lvl4pPr marL="1600200" indent="-228600" eaLnBrk="0" hangingPunct="0">
              <a:defRPr sz="8200">
                <a:solidFill>
                  <a:schemeClr val="tx1"/>
                </a:solidFill>
                <a:latin typeface="Arial" charset="0"/>
                <a:ea typeface="ＭＳ Ｐゴシック" charset="-128"/>
              </a:defRPr>
            </a:lvl4pPr>
            <a:lvl5pPr marL="2057400" indent="-228600" eaLnBrk="0" hangingPunct="0">
              <a:defRPr sz="8200">
                <a:solidFill>
                  <a:schemeClr val="tx1"/>
                </a:solidFill>
                <a:latin typeface="Arial" charset="0"/>
                <a:ea typeface="ＭＳ Ｐゴシック" charset="-128"/>
              </a:defRPr>
            </a:lvl5pPr>
            <a:lvl6pPr marL="2514600" indent="-228600" defTabSz="2084388" eaLnBrk="0" fontAlgn="base" hangingPunct="0">
              <a:spcBef>
                <a:spcPct val="0"/>
              </a:spcBef>
              <a:spcAft>
                <a:spcPct val="0"/>
              </a:spcAft>
              <a:defRPr sz="8200">
                <a:solidFill>
                  <a:schemeClr val="tx1"/>
                </a:solidFill>
                <a:latin typeface="Arial" charset="0"/>
                <a:ea typeface="ＭＳ Ｐゴシック" charset="-128"/>
              </a:defRPr>
            </a:lvl6pPr>
            <a:lvl7pPr marL="2971800" indent="-228600" defTabSz="2084388" eaLnBrk="0" fontAlgn="base" hangingPunct="0">
              <a:spcBef>
                <a:spcPct val="0"/>
              </a:spcBef>
              <a:spcAft>
                <a:spcPct val="0"/>
              </a:spcAft>
              <a:defRPr sz="8200">
                <a:solidFill>
                  <a:schemeClr val="tx1"/>
                </a:solidFill>
                <a:latin typeface="Arial" charset="0"/>
                <a:ea typeface="ＭＳ Ｐゴシック" charset="-128"/>
              </a:defRPr>
            </a:lvl7pPr>
            <a:lvl8pPr marL="3429000" indent="-228600" defTabSz="2084388" eaLnBrk="0" fontAlgn="base" hangingPunct="0">
              <a:spcBef>
                <a:spcPct val="0"/>
              </a:spcBef>
              <a:spcAft>
                <a:spcPct val="0"/>
              </a:spcAft>
              <a:defRPr sz="8200">
                <a:solidFill>
                  <a:schemeClr val="tx1"/>
                </a:solidFill>
                <a:latin typeface="Arial" charset="0"/>
                <a:ea typeface="ＭＳ Ｐゴシック" charset="-128"/>
              </a:defRPr>
            </a:lvl8pPr>
            <a:lvl9pPr marL="3886200" indent="-228600" defTabSz="2084388" eaLnBrk="0" fontAlgn="base" hangingPunct="0">
              <a:spcBef>
                <a:spcPct val="0"/>
              </a:spcBef>
              <a:spcAft>
                <a:spcPct val="0"/>
              </a:spcAft>
              <a:defRPr sz="8200">
                <a:solidFill>
                  <a:schemeClr val="tx1"/>
                </a:solidFill>
                <a:latin typeface="Arial" charset="0"/>
                <a:ea typeface="ＭＳ Ｐゴシック" charset="-128"/>
              </a:defRPr>
            </a:lvl9pPr>
          </a:lstStyle>
          <a:p>
            <a:pPr marL="742950" indent="-742950">
              <a:buFont typeface="Arial" panose="020B0604020202020204" pitchFamily="34" charset="0"/>
              <a:buAutoNum type="arabicPeriod"/>
              <a:defRPr/>
            </a:pPr>
            <a:r>
              <a:rPr lang="fr-FR" sz="4000" dirty="0" err="1" smtClean="0">
                <a:latin typeface="+mn-lt"/>
                <a:cs typeface="Arial" charset="0"/>
              </a:rPr>
              <a:t>Partners</a:t>
            </a:r>
            <a:r>
              <a:rPr lang="fr-FR" sz="4000" dirty="0" smtClean="0">
                <a:latin typeface="+mn-lt"/>
                <a:cs typeface="Arial" charset="0"/>
              </a:rPr>
              <a:t>: </a:t>
            </a:r>
            <a:r>
              <a:rPr lang="fr-FR" sz="4000" dirty="0">
                <a:latin typeface="+mn-lt"/>
                <a:cs typeface="Arial" charset="0"/>
              </a:rPr>
              <a:t>ICRISAT</a:t>
            </a:r>
            <a:r>
              <a:rPr lang="fr-FR" sz="4000" dirty="0" smtClean="0">
                <a:latin typeface="+mn-lt"/>
                <a:cs typeface="Arial" charset="0"/>
              </a:rPr>
              <a:t>, ILRI, IER, AMEDD, MOBIOM, IITA, 34 farmer organisations </a:t>
            </a:r>
          </a:p>
          <a:p>
            <a:pPr marL="742950" indent="-742950">
              <a:buFont typeface="Arial" panose="020B0604020202020204" pitchFamily="34" charset="0"/>
              <a:buAutoNum type="arabicPeriod"/>
              <a:defRPr/>
            </a:pPr>
            <a:r>
              <a:rPr lang="en-US" sz="4000" dirty="0" smtClean="0">
                <a:latin typeface="+mn-lt"/>
                <a:cs typeface="Arial" charset="0"/>
              </a:rPr>
              <a:t>Engage  </a:t>
            </a:r>
            <a:r>
              <a:rPr lang="en-US" sz="4000" dirty="0">
                <a:latin typeface="+mn-lt"/>
                <a:cs typeface="Arial" charset="0"/>
              </a:rPr>
              <a:t>self help groups/farmer organizations and incentivizing farmers for crop-residue collection </a:t>
            </a:r>
            <a:r>
              <a:rPr lang="en-US" sz="4000" dirty="0" smtClean="0">
                <a:latin typeface="+mn-lt"/>
                <a:cs typeface="Arial" charset="0"/>
              </a:rPr>
              <a:t>and linking </a:t>
            </a:r>
            <a:r>
              <a:rPr lang="en-US" sz="4000" dirty="0">
                <a:latin typeface="+mn-lt"/>
                <a:cs typeface="Arial" charset="0"/>
              </a:rPr>
              <a:t>it with fodder markets</a:t>
            </a:r>
            <a:r>
              <a:rPr lang="en-US" sz="4000" dirty="0" smtClean="0">
                <a:latin typeface="+mn-lt"/>
                <a:cs typeface="Arial" charset="0"/>
              </a:rPr>
              <a:t>.</a:t>
            </a:r>
          </a:p>
          <a:p>
            <a:pPr marL="742950" indent="-742950">
              <a:buFont typeface="Arial" panose="020B0604020202020204" pitchFamily="34" charset="0"/>
              <a:buAutoNum type="arabicPeriod"/>
              <a:defRPr/>
            </a:pPr>
            <a:r>
              <a:rPr lang="en-US" sz="4000" dirty="0">
                <a:latin typeface="+mn-lt"/>
                <a:cs typeface="Arial" charset="0"/>
              </a:rPr>
              <a:t>Using ICT, gender and youth in </a:t>
            </a:r>
            <a:r>
              <a:rPr lang="en-US" sz="4000" dirty="0" smtClean="0">
                <a:latin typeface="+mn-lt"/>
                <a:cs typeface="Arial" charset="0"/>
              </a:rPr>
              <a:t>forefront. Making </a:t>
            </a:r>
            <a:r>
              <a:rPr lang="en-US" sz="4000" dirty="0">
                <a:latin typeface="+mn-lt"/>
                <a:cs typeface="Arial" charset="0"/>
              </a:rPr>
              <a:t>new partnerships such as Heifer International, Livestock for Growth </a:t>
            </a:r>
            <a:r>
              <a:rPr lang="en-US" sz="4000" dirty="0" smtClean="0">
                <a:latin typeface="+mn-lt"/>
                <a:cs typeface="Arial" charset="0"/>
              </a:rPr>
              <a:t>Mali Agri-business Incubation Hub (MAIH) and </a:t>
            </a:r>
            <a:r>
              <a:rPr lang="en-US" sz="4000" dirty="0">
                <a:latin typeface="+mn-lt"/>
                <a:cs typeface="Arial" charset="0"/>
              </a:rPr>
              <a:t>in ICT</a:t>
            </a:r>
            <a:r>
              <a:rPr lang="en-US" sz="4000" dirty="0" smtClean="0">
                <a:latin typeface="+mn-lt"/>
                <a:cs typeface="Arial" charset="0"/>
              </a:rPr>
              <a:t>.  </a:t>
            </a:r>
            <a:endParaRPr lang="en-US" sz="4000" dirty="0">
              <a:latin typeface="+mn-lt"/>
              <a:cs typeface="Arial" charset="0"/>
            </a:endParaRPr>
          </a:p>
        </p:txBody>
      </p:sp>
      <p:sp>
        <p:nvSpPr>
          <p:cNvPr id="27" name="TextBox 9"/>
          <p:cNvSpPr txBox="1">
            <a:spLocks noChangeArrowheads="1"/>
          </p:cNvSpPr>
          <p:nvPr/>
        </p:nvSpPr>
        <p:spPr bwMode="auto">
          <a:xfrm>
            <a:off x="17276935" y="31615228"/>
            <a:ext cx="1611826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15400">
                <a:solidFill>
                  <a:schemeClr val="tx1"/>
                </a:solidFill>
                <a:latin typeface="Calibri" pitchFamily="34" charset="0"/>
              </a:defRPr>
            </a:lvl1pPr>
            <a:lvl2pPr marL="742950" indent="-285750" eaLnBrk="0" hangingPunct="0">
              <a:spcBef>
                <a:spcPct val="20000"/>
              </a:spcBef>
              <a:buFont typeface="Arial" charset="0"/>
              <a:buChar char="–"/>
              <a:defRPr sz="13400">
                <a:solidFill>
                  <a:schemeClr val="tx1"/>
                </a:solidFill>
                <a:latin typeface="Calibri" pitchFamily="34" charset="0"/>
              </a:defRPr>
            </a:lvl2pPr>
            <a:lvl3pPr marL="1143000" indent="-228600" eaLnBrk="0" hangingPunct="0">
              <a:spcBef>
                <a:spcPct val="20000"/>
              </a:spcBef>
              <a:buFont typeface="Arial" charset="0"/>
              <a:buChar char="•"/>
              <a:defRPr sz="11500">
                <a:solidFill>
                  <a:schemeClr val="tx1"/>
                </a:solidFill>
                <a:latin typeface="Calibri" pitchFamily="34" charset="0"/>
              </a:defRPr>
            </a:lvl3pPr>
            <a:lvl4pPr marL="1600200" indent="-228600" eaLnBrk="0" hangingPunct="0">
              <a:spcBef>
                <a:spcPct val="20000"/>
              </a:spcBef>
              <a:buFont typeface="Arial" charset="0"/>
              <a:buChar char="–"/>
              <a:defRPr sz="9600">
                <a:solidFill>
                  <a:schemeClr val="tx1"/>
                </a:solidFill>
                <a:latin typeface="Calibri" pitchFamily="34" charset="0"/>
              </a:defRPr>
            </a:lvl4pPr>
            <a:lvl5pPr marL="2057400" indent="-228600" eaLnBrk="0" hangingPunct="0">
              <a:spcBef>
                <a:spcPct val="20000"/>
              </a:spcBef>
              <a:buFont typeface="Arial" charset="0"/>
              <a:buChar char="»"/>
              <a:defRPr sz="9600">
                <a:solidFill>
                  <a:schemeClr val="tx1"/>
                </a:solidFill>
                <a:latin typeface="Calibri" pitchFamily="34" charset="0"/>
              </a:defRPr>
            </a:lvl5pPr>
            <a:lvl6pPr marL="25146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6pPr>
            <a:lvl7pPr marL="29718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7pPr>
            <a:lvl8pPr marL="34290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8pPr>
            <a:lvl9pPr marL="38862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9pPr>
          </a:lstStyle>
          <a:p>
            <a:pPr>
              <a:spcBef>
                <a:spcPct val="0"/>
              </a:spcBef>
              <a:buNone/>
            </a:pPr>
            <a:r>
              <a:rPr lang="en-US" altLang="en-US" sz="5400" b="1" dirty="0">
                <a:solidFill>
                  <a:srgbClr val="435422"/>
                </a:solidFill>
                <a:latin typeface="Arial" panose="020B0604020202020204" pitchFamily="34" charset="0"/>
                <a:cs typeface="Arial" panose="020B0604020202020204" pitchFamily="34" charset="0"/>
              </a:rPr>
              <a:t>Current partnerships and future engagements for out scaling</a:t>
            </a:r>
          </a:p>
        </p:txBody>
      </p:sp>
      <p:pic>
        <p:nvPicPr>
          <p:cNvPr id="29" name="Picture 2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672897" y="39090600"/>
            <a:ext cx="1205903" cy="1805914"/>
          </a:xfrm>
          <a:prstGeom prst="rect">
            <a:avLst/>
          </a:prstGeom>
        </p:spPr>
      </p:pic>
      <p:pic>
        <p:nvPicPr>
          <p:cNvPr id="31" name="Picture 30"/>
          <p:cNvPicPr>
            <a:picLocks noChangeAspect="1"/>
          </p:cNvPicPr>
          <p:nvPr/>
        </p:nvPicPr>
        <p:blipFill rotWithShape="1">
          <a:blip r:embed="rId6" cstate="email">
            <a:extLst>
              <a:ext uri="{28A0092B-C50C-407E-A947-70E740481C1C}">
                <a14:useLocalDpi xmlns:a14="http://schemas.microsoft.com/office/drawing/2010/main"/>
              </a:ext>
            </a:extLst>
          </a:blip>
          <a:srcRect r="84147"/>
          <a:stretch/>
        </p:blipFill>
        <p:spPr>
          <a:xfrm>
            <a:off x="24917400" y="38862000"/>
            <a:ext cx="2868742" cy="1999772"/>
          </a:xfrm>
          <a:prstGeom prst="rect">
            <a:avLst/>
          </a:prstGeom>
        </p:spPr>
      </p:pic>
      <p:pic>
        <p:nvPicPr>
          <p:cNvPr id="3" name="Picture 2"/>
          <p:cNvPicPr>
            <a:picLocks noChangeAspect="1"/>
          </p:cNvPicPr>
          <p:nvPr/>
        </p:nvPicPr>
        <p:blipFill>
          <a:blip r:embed="rId7"/>
          <a:stretch>
            <a:fillRect/>
          </a:stretch>
        </p:blipFill>
        <p:spPr>
          <a:xfrm>
            <a:off x="28498800" y="38950856"/>
            <a:ext cx="3194581" cy="1804572"/>
          </a:xfrm>
          <a:prstGeom prst="rect">
            <a:avLst/>
          </a:prstGeom>
        </p:spPr>
      </p:pic>
      <p:pic>
        <p:nvPicPr>
          <p:cNvPr id="32" name="Picture 31"/>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9278600" y="10398754"/>
            <a:ext cx="8264141" cy="6874012"/>
          </a:xfrm>
          <a:prstGeom prst="rect">
            <a:avLst/>
          </a:prstGeom>
        </p:spPr>
      </p:pic>
      <p:sp>
        <p:nvSpPr>
          <p:cNvPr id="30" name="TextBox 9"/>
          <p:cNvSpPr txBox="1">
            <a:spLocks noChangeArrowheads="1"/>
          </p:cNvSpPr>
          <p:nvPr/>
        </p:nvSpPr>
        <p:spPr bwMode="auto">
          <a:xfrm>
            <a:off x="17093788" y="27995760"/>
            <a:ext cx="1441135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15400">
                <a:solidFill>
                  <a:schemeClr val="tx1"/>
                </a:solidFill>
                <a:latin typeface="Calibri" pitchFamily="34" charset="0"/>
              </a:defRPr>
            </a:lvl1pPr>
            <a:lvl2pPr marL="742950" indent="-285750" eaLnBrk="0" hangingPunct="0">
              <a:spcBef>
                <a:spcPct val="20000"/>
              </a:spcBef>
              <a:buFont typeface="Arial" charset="0"/>
              <a:buChar char="–"/>
              <a:defRPr sz="13400">
                <a:solidFill>
                  <a:schemeClr val="tx1"/>
                </a:solidFill>
                <a:latin typeface="Calibri" pitchFamily="34" charset="0"/>
              </a:defRPr>
            </a:lvl2pPr>
            <a:lvl3pPr marL="1143000" indent="-228600" eaLnBrk="0" hangingPunct="0">
              <a:spcBef>
                <a:spcPct val="20000"/>
              </a:spcBef>
              <a:buFont typeface="Arial" charset="0"/>
              <a:buChar char="•"/>
              <a:defRPr sz="11500">
                <a:solidFill>
                  <a:schemeClr val="tx1"/>
                </a:solidFill>
                <a:latin typeface="Calibri" pitchFamily="34" charset="0"/>
              </a:defRPr>
            </a:lvl3pPr>
            <a:lvl4pPr marL="1600200" indent="-228600" eaLnBrk="0" hangingPunct="0">
              <a:spcBef>
                <a:spcPct val="20000"/>
              </a:spcBef>
              <a:buFont typeface="Arial" charset="0"/>
              <a:buChar char="–"/>
              <a:defRPr sz="9600">
                <a:solidFill>
                  <a:schemeClr val="tx1"/>
                </a:solidFill>
                <a:latin typeface="Calibri" pitchFamily="34" charset="0"/>
              </a:defRPr>
            </a:lvl4pPr>
            <a:lvl5pPr marL="2057400" indent="-228600" eaLnBrk="0" hangingPunct="0">
              <a:spcBef>
                <a:spcPct val="20000"/>
              </a:spcBef>
              <a:buFont typeface="Arial" charset="0"/>
              <a:buChar char="»"/>
              <a:defRPr sz="9600">
                <a:solidFill>
                  <a:schemeClr val="tx1"/>
                </a:solidFill>
                <a:latin typeface="Calibri" pitchFamily="34" charset="0"/>
              </a:defRPr>
            </a:lvl5pPr>
            <a:lvl6pPr marL="25146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6pPr>
            <a:lvl7pPr marL="29718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7pPr>
            <a:lvl8pPr marL="34290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8pPr>
            <a:lvl9pPr marL="3886200" indent="-228600" defTabSz="4387850" eaLnBrk="0" fontAlgn="base" hangingPunct="0">
              <a:spcBef>
                <a:spcPct val="20000"/>
              </a:spcBef>
              <a:spcAft>
                <a:spcPct val="0"/>
              </a:spcAft>
              <a:buFont typeface="Arial" charset="0"/>
              <a:buChar char="»"/>
              <a:defRPr sz="9600">
                <a:solidFill>
                  <a:schemeClr val="tx1"/>
                </a:solidFill>
                <a:latin typeface="Calibri" pitchFamily="34" charset="0"/>
              </a:defRPr>
            </a:lvl9pPr>
          </a:lstStyle>
          <a:p>
            <a:pPr>
              <a:spcBef>
                <a:spcPct val="0"/>
              </a:spcBef>
              <a:buNone/>
            </a:pPr>
            <a:r>
              <a:rPr lang="en-US" altLang="en-US" sz="5400" b="1" dirty="0">
                <a:solidFill>
                  <a:srgbClr val="435422"/>
                </a:solidFill>
                <a:latin typeface="Arial" panose="020B0604020202020204" pitchFamily="34" charset="0"/>
                <a:cs typeface="Arial" panose="020B0604020202020204" pitchFamily="34" charset="0"/>
              </a:rPr>
              <a:t>Implications of the research for generating development outcomes</a:t>
            </a:r>
          </a:p>
        </p:txBody>
      </p:sp>
      <p:sp>
        <p:nvSpPr>
          <p:cNvPr id="33" name="TextBox 6"/>
          <p:cNvSpPr txBox="1">
            <a:spLocks noChangeArrowheads="1"/>
          </p:cNvSpPr>
          <p:nvPr/>
        </p:nvSpPr>
        <p:spPr bwMode="auto">
          <a:xfrm>
            <a:off x="17773639" y="29831031"/>
            <a:ext cx="13919742" cy="1323439"/>
          </a:xfrm>
          <a:prstGeom prst="rect">
            <a:avLst/>
          </a:prstGeom>
          <a:ln>
            <a:noFill/>
          </a:ln>
          <a:extLst/>
        </p:spPr>
        <p:style>
          <a:lnRef idx="2">
            <a:schemeClr val="dk1"/>
          </a:lnRef>
          <a:fillRef idx="1">
            <a:schemeClr val="lt1"/>
          </a:fillRef>
          <a:effectRef idx="0">
            <a:schemeClr val="dk1"/>
          </a:effectRef>
          <a:fontRef idx="minor">
            <a:schemeClr val="dk1"/>
          </a:fontRef>
        </p:style>
        <p:txBody>
          <a:bodyPr wrap="square">
            <a:spAutoFit/>
          </a:bodyPr>
          <a:lstStyle>
            <a:lvl1pPr eaLnBrk="0" hangingPunct="0">
              <a:defRPr sz="8200">
                <a:solidFill>
                  <a:schemeClr val="tx1"/>
                </a:solidFill>
                <a:latin typeface="Arial" charset="0"/>
                <a:ea typeface="ＭＳ Ｐゴシック" charset="-128"/>
              </a:defRPr>
            </a:lvl1pPr>
            <a:lvl2pPr marL="742950" indent="-285750" eaLnBrk="0" hangingPunct="0">
              <a:defRPr sz="8200">
                <a:solidFill>
                  <a:schemeClr val="tx1"/>
                </a:solidFill>
                <a:latin typeface="Arial" charset="0"/>
                <a:ea typeface="ＭＳ Ｐゴシック" charset="-128"/>
              </a:defRPr>
            </a:lvl2pPr>
            <a:lvl3pPr marL="1143000" indent="-228600" eaLnBrk="0" hangingPunct="0">
              <a:defRPr sz="8200">
                <a:solidFill>
                  <a:schemeClr val="tx1"/>
                </a:solidFill>
                <a:latin typeface="Arial" charset="0"/>
                <a:ea typeface="ＭＳ Ｐゴシック" charset="-128"/>
              </a:defRPr>
            </a:lvl3pPr>
            <a:lvl4pPr marL="1600200" indent="-228600" eaLnBrk="0" hangingPunct="0">
              <a:defRPr sz="8200">
                <a:solidFill>
                  <a:schemeClr val="tx1"/>
                </a:solidFill>
                <a:latin typeface="Arial" charset="0"/>
                <a:ea typeface="ＭＳ Ｐゴシック" charset="-128"/>
              </a:defRPr>
            </a:lvl4pPr>
            <a:lvl5pPr marL="2057400" indent="-228600" eaLnBrk="0" hangingPunct="0">
              <a:defRPr sz="8200">
                <a:solidFill>
                  <a:schemeClr val="tx1"/>
                </a:solidFill>
                <a:latin typeface="Arial" charset="0"/>
                <a:ea typeface="ＭＳ Ｐゴシック" charset="-128"/>
              </a:defRPr>
            </a:lvl5pPr>
            <a:lvl6pPr marL="2514600" indent="-228600" defTabSz="2084388" eaLnBrk="0" fontAlgn="base" hangingPunct="0">
              <a:spcBef>
                <a:spcPct val="0"/>
              </a:spcBef>
              <a:spcAft>
                <a:spcPct val="0"/>
              </a:spcAft>
              <a:defRPr sz="8200">
                <a:solidFill>
                  <a:schemeClr val="tx1"/>
                </a:solidFill>
                <a:latin typeface="Arial" charset="0"/>
                <a:ea typeface="ＭＳ Ｐゴシック" charset="-128"/>
              </a:defRPr>
            </a:lvl6pPr>
            <a:lvl7pPr marL="2971800" indent="-228600" defTabSz="2084388" eaLnBrk="0" fontAlgn="base" hangingPunct="0">
              <a:spcBef>
                <a:spcPct val="0"/>
              </a:spcBef>
              <a:spcAft>
                <a:spcPct val="0"/>
              </a:spcAft>
              <a:defRPr sz="8200">
                <a:solidFill>
                  <a:schemeClr val="tx1"/>
                </a:solidFill>
                <a:latin typeface="Arial" charset="0"/>
                <a:ea typeface="ＭＳ Ｐゴシック" charset="-128"/>
              </a:defRPr>
            </a:lvl7pPr>
            <a:lvl8pPr marL="3429000" indent="-228600" defTabSz="2084388" eaLnBrk="0" fontAlgn="base" hangingPunct="0">
              <a:spcBef>
                <a:spcPct val="0"/>
              </a:spcBef>
              <a:spcAft>
                <a:spcPct val="0"/>
              </a:spcAft>
              <a:defRPr sz="8200">
                <a:solidFill>
                  <a:schemeClr val="tx1"/>
                </a:solidFill>
                <a:latin typeface="Arial" charset="0"/>
                <a:ea typeface="ＭＳ Ｐゴシック" charset="-128"/>
              </a:defRPr>
            </a:lvl8pPr>
            <a:lvl9pPr marL="3886200" indent="-228600" defTabSz="2084388" eaLnBrk="0" fontAlgn="base" hangingPunct="0">
              <a:spcBef>
                <a:spcPct val="0"/>
              </a:spcBef>
              <a:spcAft>
                <a:spcPct val="0"/>
              </a:spcAft>
              <a:defRPr sz="8200">
                <a:solidFill>
                  <a:schemeClr val="tx1"/>
                </a:solidFill>
                <a:latin typeface="Arial" charset="0"/>
                <a:ea typeface="ＭＳ Ｐゴシック" charset="-128"/>
              </a:defRPr>
            </a:lvl9pPr>
          </a:lstStyle>
          <a:p>
            <a:pPr algn="just">
              <a:defRPr/>
            </a:pPr>
            <a:r>
              <a:rPr lang="en-US" sz="4000" dirty="0">
                <a:latin typeface="+mn-lt"/>
              </a:rPr>
              <a:t>Availability of improved management options for  efficient and optimum utilization of crop residues for dry season feeding. </a:t>
            </a:r>
          </a:p>
        </p:txBody>
      </p:sp>
      <p:pic>
        <p:nvPicPr>
          <p:cNvPr id="8" name="Picture 7"/>
          <p:cNvPicPr>
            <a:picLocks noChangeAspect="1"/>
          </p:cNvPicPr>
          <p:nvPr/>
        </p:nvPicPr>
        <p:blipFill rotWithShape="1">
          <a:blip r:embed="rId9" cstate="email">
            <a:extLst>
              <a:ext uri="{28A0092B-C50C-407E-A947-70E740481C1C}">
                <a14:useLocalDpi xmlns:a14="http://schemas.microsoft.com/office/drawing/2010/main"/>
              </a:ext>
            </a:extLst>
          </a:blip>
          <a:srcRect l="-1" r="-348"/>
          <a:stretch/>
        </p:blipFill>
        <p:spPr>
          <a:xfrm>
            <a:off x="18960239" y="17787036"/>
            <a:ext cx="8825903" cy="8962388"/>
          </a:xfrm>
          <a:prstGeom prst="rect">
            <a:avLst/>
          </a:prstGeom>
        </p:spPr>
      </p:pic>
      <p:pic>
        <p:nvPicPr>
          <p:cNvPr id="34" name="Picture 3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279320" y="39337688"/>
            <a:ext cx="1571280" cy="1571280"/>
          </a:xfrm>
          <a:prstGeom prst="rect">
            <a:avLst/>
          </a:prstGeom>
        </p:spPr>
      </p:pic>
      <p:sp>
        <p:nvSpPr>
          <p:cNvPr id="46" name="TextBox 6"/>
          <p:cNvSpPr txBox="1">
            <a:spLocks noChangeArrowheads="1"/>
          </p:cNvSpPr>
          <p:nvPr/>
        </p:nvSpPr>
        <p:spPr bwMode="auto">
          <a:xfrm>
            <a:off x="177545" y="20852237"/>
            <a:ext cx="15940087" cy="11295400"/>
          </a:xfrm>
          <a:prstGeom prst="rect">
            <a:avLst/>
          </a:prstGeom>
          <a:noFill/>
          <a:ln>
            <a:noFill/>
          </a:ln>
          <a:extLst/>
        </p:spPr>
        <p:style>
          <a:lnRef idx="2">
            <a:schemeClr val="dk1"/>
          </a:lnRef>
          <a:fillRef idx="1">
            <a:schemeClr val="lt1"/>
          </a:fillRef>
          <a:effectRef idx="0">
            <a:schemeClr val="dk1"/>
          </a:effectRef>
          <a:fontRef idx="minor">
            <a:schemeClr val="dk1"/>
          </a:fontRef>
        </p:style>
        <p:txBody>
          <a:bodyPr>
            <a:spAutoFit/>
          </a:bodyPr>
          <a:lstStyle>
            <a:lvl1pPr eaLnBrk="0" hangingPunct="0">
              <a:defRPr sz="8200">
                <a:solidFill>
                  <a:schemeClr val="tx1"/>
                </a:solidFill>
                <a:latin typeface="Arial" charset="0"/>
                <a:ea typeface="ＭＳ Ｐゴシック" charset="-128"/>
              </a:defRPr>
            </a:lvl1pPr>
            <a:lvl2pPr marL="742950" indent="-285750" eaLnBrk="0" hangingPunct="0">
              <a:defRPr sz="8200">
                <a:solidFill>
                  <a:schemeClr val="tx1"/>
                </a:solidFill>
                <a:latin typeface="Arial" charset="0"/>
                <a:ea typeface="ＭＳ Ｐゴシック" charset="-128"/>
              </a:defRPr>
            </a:lvl2pPr>
            <a:lvl3pPr marL="1143000" indent="-228600" eaLnBrk="0" hangingPunct="0">
              <a:defRPr sz="8200">
                <a:solidFill>
                  <a:schemeClr val="tx1"/>
                </a:solidFill>
                <a:latin typeface="Arial" charset="0"/>
                <a:ea typeface="ＭＳ Ｐゴシック" charset="-128"/>
              </a:defRPr>
            </a:lvl3pPr>
            <a:lvl4pPr marL="1600200" indent="-228600" eaLnBrk="0" hangingPunct="0">
              <a:defRPr sz="8200">
                <a:solidFill>
                  <a:schemeClr val="tx1"/>
                </a:solidFill>
                <a:latin typeface="Arial" charset="0"/>
                <a:ea typeface="ＭＳ Ｐゴシック" charset="-128"/>
              </a:defRPr>
            </a:lvl4pPr>
            <a:lvl5pPr marL="2057400" indent="-228600" eaLnBrk="0" hangingPunct="0">
              <a:defRPr sz="8200">
                <a:solidFill>
                  <a:schemeClr val="tx1"/>
                </a:solidFill>
                <a:latin typeface="Arial" charset="0"/>
                <a:ea typeface="ＭＳ Ｐゴシック" charset="-128"/>
              </a:defRPr>
            </a:lvl5pPr>
            <a:lvl6pPr marL="2514600" indent="-228600" defTabSz="2084388" eaLnBrk="0" fontAlgn="base" hangingPunct="0">
              <a:spcBef>
                <a:spcPct val="0"/>
              </a:spcBef>
              <a:spcAft>
                <a:spcPct val="0"/>
              </a:spcAft>
              <a:defRPr sz="8200">
                <a:solidFill>
                  <a:schemeClr val="tx1"/>
                </a:solidFill>
                <a:latin typeface="Arial" charset="0"/>
                <a:ea typeface="ＭＳ Ｐゴシック" charset="-128"/>
              </a:defRPr>
            </a:lvl6pPr>
            <a:lvl7pPr marL="2971800" indent="-228600" defTabSz="2084388" eaLnBrk="0" fontAlgn="base" hangingPunct="0">
              <a:spcBef>
                <a:spcPct val="0"/>
              </a:spcBef>
              <a:spcAft>
                <a:spcPct val="0"/>
              </a:spcAft>
              <a:defRPr sz="8200">
                <a:solidFill>
                  <a:schemeClr val="tx1"/>
                </a:solidFill>
                <a:latin typeface="Arial" charset="0"/>
                <a:ea typeface="ＭＳ Ｐゴシック" charset="-128"/>
              </a:defRPr>
            </a:lvl7pPr>
            <a:lvl8pPr marL="3429000" indent="-228600" defTabSz="2084388" eaLnBrk="0" fontAlgn="base" hangingPunct="0">
              <a:spcBef>
                <a:spcPct val="0"/>
              </a:spcBef>
              <a:spcAft>
                <a:spcPct val="0"/>
              </a:spcAft>
              <a:defRPr sz="8200">
                <a:solidFill>
                  <a:schemeClr val="tx1"/>
                </a:solidFill>
                <a:latin typeface="Arial" charset="0"/>
                <a:ea typeface="ＭＳ Ｐゴシック" charset="-128"/>
              </a:defRPr>
            </a:lvl8pPr>
            <a:lvl9pPr marL="3886200" indent="-228600" defTabSz="2084388" eaLnBrk="0" fontAlgn="base" hangingPunct="0">
              <a:spcBef>
                <a:spcPct val="0"/>
              </a:spcBef>
              <a:spcAft>
                <a:spcPct val="0"/>
              </a:spcAft>
              <a:defRPr sz="8200">
                <a:solidFill>
                  <a:schemeClr val="tx1"/>
                </a:solidFill>
                <a:latin typeface="Arial" charset="0"/>
                <a:ea typeface="ＭＳ Ｐゴシック" charset="-128"/>
              </a:defRPr>
            </a:lvl9pPr>
          </a:lstStyle>
          <a:p>
            <a:pPr marL="571500" indent="-571500">
              <a:buFont typeface="Arial" panose="020B0604020202020204" pitchFamily="34" charset="0"/>
              <a:buChar char="•"/>
              <a:defRPr/>
            </a:pPr>
            <a:r>
              <a:rPr lang="en-US" sz="4000" dirty="0" smtClean="0">
                <a:latin typeface="+mn-lt"/>
              </a:rPr>
              <a:t>Introduced  3 choppers adapted as per local context. </a:t>
            </a:r>
          </a:p>
          <a:p>
            <a:pPr>
              <a:defRPr/>
            </a:pPr>
            <a:endParaRPr lang="en-US" sz="4000" dirty="0" smtClean="0">
              <a:latin typeface="+mn-lt"/>
            </a:endParaRPr>
          </a:p>
          <a:p>
            <a:pPr marL="571500" indent="-571500">
              <a:buFont typeface="Arial" panose="020B0604020202020204" pitchFamily="34" charset="0"/>
              <a:buChar char="•"/>
              <a:defRPr/>
            </a:pPr>
            <a:r>
              <a:rPr lang="en-GB" sz="4000" dirty="0" smtClean="0">
                <a:latin typeface="+mn-lt"/>
              </a:rPr>
              <a:t>Overall </a:t>
            </a:r>
            <a:r>
              <a:rPr lang="en-GB" sz="4000" dirty="0">
                <a:latin typeface="+mn-lt"/>
              </a:rPr>
              <a:t>372 persons from 9 villages of Africa </a:t>
            </a:r>
            <a:r>
              <a:rPr lang="en-GB" sz="4000" dirty="0" smtClean="0">
                <a:latin typeface="+mn-lt"/>
              </a:rPr>
              <a:t>RISING </a:t>
            </a:r>
            <a:r>
              <a:rPr lang="en-GB" sz="4000" dirty="0">
                <a:latin typeface="+mn-lt"/>
              </a:rPr>
              <a:t>were trained </a:t>
            </a:r>
            <a:endParaRPr lang="en-GB" sz="4000" dirty="0" smtClean="0">
              <a:latin typeface="+mn-lt"/>
            </a:endParaRPr>
          </a:p>
          <a:p>
            <a:pPr>
              <a:defRPr/>
            </a:pPr>
            <a:r>
              <a:rPr lang="en-GB" sz="4000" dirty="0">
                <a:latin typeface="+mn-lt"/>
              </a:rPr>
              <a:t> </a:t>
            </a:r>
            <a:r>
              <a:rPr lang="en-GB" sz="4000" dirty="0" smtClean="0">
                <a:latin typeface="+mn-lt"/>
              </a:rPr>
              <a:t>    on </a:t>
            </a:r>
            <a:r>
              <a:rPr lang="en-GB" sz="4000" dirty="0">
                <a:latin typeface="+mn-lt"/>
              </a:rPr>
              <a:t>use of chopper </a:t>
            </a:r>
            <a:r>
              <a:rPr lang="en-GB" sz="4000" dirty="0" smtClean="0">
                <a:latin typeface="+mn-lt"/>
              </a:rPr>
              <a:t>technology.</a:t>
            </a:r>
          </a:p>
          <a:p>
            <a:pPr>
              <a:defRPr/>
            </a:pPr>
            <a:r>
              <a:rPr lang="en-GB" sz="4000" dirty="0" smtClean="0">
                <a:latin typeface="+mn-lt"/>
              </a:rPr>
              <a:t> </a:t>
            </a:r>
            <a:endParaRPr lang="en-GB" sz="4000" dirty="0">
              <a:latin typeface="+mn-lt"/>
            </a:endParaRPr>
          </a:p>
          <a:p>
            <a:pPr marL="571500" indent="-571500">
              <a:buFont typeface="Arial" panose="020B0604020202020204" pitchFamily="34" charset="0"/>
              <a:buChar char="•"/>
              <a:defRPr/>
            </a:pPr>
            <a:r>
              <a:rPr lang="en-US" sz="4000" dirty="0" smtClean="0">
                <a:latin typeface="+mn-lt"/>
              </a:rPr>
              <a:t>The </a:t>
            </a:r>
            <a:r>
              <a:rPr lang="en-US" sz="4000" dirty="0">
                <a:latin typeface="+mn-lt"/>
              </a:rPr>
              <a:t>middle age group </a:t>
            </a:r>
            <a:r>
              <a:rPr lang="en-US" sz="4000" dirty="0" smtClean="0">
                <a:latin typeface="+mn-lt"/>
              </a:rPr>
              <a:t>of(42-48 years) </a:t>
            </a:r>
            <a:r>
              <a:rPr lang="en-US" sz="4000" dirty="0">
                <a:latin typeface="+mn-lt"/>
              </a:rPr>
              <a:t>men and women participated in the training from the selected villages of Koutiala, </a:t>
            </a:r>
            <a:r>
              <a:rPr lang="en-US" sz="4000" dirty="0" smtClean="0">
                <a:latin typeface="+mn-lt"/>
              </a:rPr>
              <a:t>while </a:t>
            </a:r>
            <a:r>
              <a:rPr lang="en-US" sz="4000" dirty="0">
                <a:latin typeface="+mn-lt"/>
              </a:rPr>
              <a:t>in </a:t>
            </a:r>
            <a:r>
              <a:rPr lang="en-US" sz="4000" dirty="0" smtClean="0">
                <a:latin typeface="+mn-lt"/>
              </a:rPr>
              <a:t>Bougouni younger </a:t>
            </a:r>
            <a:r>
              <a:rPr lang="en-US" sz="4000" dirty="0">
                <a:latin typeface="+mn-lt"/>
              </a:rPr>
              <a:t>women participation was observed. </a:t>
            </a:r>
            <a:endParaRPr lang="en-US" sz="4000" dirty="0" smtClean="0">
              <a:latin typeface="+mn-lt"/>
            </a:endParaRPr>
          </a:p>
          <a:p>
            <a:pPr>
              <a:defRPr/>
            </a:pPr>
            <a:endParaRPr lang="en-US" sz="4000" dirty="0">
              <a:latin typeface="+mn-lt"/>
            </a:endParaRPr>
          </a:p>
          <a:p>
            <a:pPr marL="571500" indent="-571500">
              <a:buFont typeface="Arial" panose="020B0604020202020204" pitchFamily="34" charset="0"/>
              <a:buChar char="•"/>
              <a:defRPr/>
            </a:pPr>
            <a:r>
              <a:rPr lang="en-US" sz="4000" dirty="0" smtClean="0">
                <a:latin typeface="+mn-lt"/>
              </a:rPr>
              <a:t>In </a:t>
            </a:r>
            <a:r>
              <a:rPr lang="en-US" sz="4000" dirty="0">
                <a:latin typeface="+mn-lt"/>
              </a:rPr>
              <a:t>Koutiala and Bougouni the total fodder collected in cartloads by the men </a:t>
            </a:r>
            <a:r>
              <a:rPr lang="en-US" sz="4000" dirty="0" smtClean="0">
                <a:latin typeface="+mn-lt"/>
              </a:rPr>
              <a:t>farmers(300-1400 kg) </a:t>
            </a:r>
            <a:r>
              <a:rPr lang="en-US" sz="4000" dirty="0">
                <a:latin typeface="+mn-lt"/>
              </a:rPr>
              <a:t>were more than women </a:t>
            </a:r>
            <a:r>
              <a:rPr lang="en-US" sz="4000" dirty="0" smtClean="0">
                <a:latin typeface="+mn-lt"/>
              </a:rPr>
              <a:t>farmers (186-940kg).</a:t>
            </a:r>
          </a:p>
          <a:p>
            <a:pPr>
              <a:defRPr/>
            </a:pPr>
            <a:endParaRPr lang="en-US" sz="4000" dirty="0" smtClean="0">
              <a:latin typeface="+mn-lt"/>
            </a:endParaRPr>
          </a:p>
          <a:p>
            <a:pPr marL="571500" indent="-571500">
              <a:buFont typeface="Arial" panose="020B0604020202020204" pitchFamily="34" charset="0"/>
              <a:buChar char="•"/>
              <a:defRPr/>
            </a:pPr>
            <a:r>
              <a:rPr lang="en-US" sz="4000" dirty="0" smtClean="0">
                <a:latin typeface="+mn-lt"/>
              </a:rPr>
              <a:t>Chopping </a:t>
            </a:r>
            <a:r>
              <a:rPr lang="en-US" sz="4000" dirty="0">
                <a:latin typeface="+mn-lt"/>
              </a:rPr>
              <a:t>of  50-100 kg/30 minutes  of crop -residues vis-a vis 8 hours  </a:t>
            </a:r>
            <a:r>
              <a:rPr lang="en-US" sz="4000" dirty="0" smtClean="0">
                <a:latin typeface="+mn-lt"/>
              </a:rPr>
              <a:t>manually.</a:t>
            </a:r>
          </a:p>
          <a:p>
            <a:pPr marL="571500" indent="-571500">
              <a:buFont typeface="Arial" panose="020B0604020202020204" pitchFamily="34" charset="0"/>
              <a:buChar char="•"/>
              <a:defRPr/>
            </a:pPr>
            <a:endParaRPr lang="en-US" sz="4000" dirty="0">
              <a:latin typeface="+mn-lt"/>
            </a:endParaRPr>
          </a:p>
          <a:p>
            <a:pPr marL="571500" indent="-571500">
              <a:buFont typeface="Arial" panose="020B0604020202020204" pitchFamily="34" charset="0"/>
              <a:buChar char="•"/>
              <a:defRPr/>
            </a:pPr>
            <a:r>
              <a:rPr lang="en-US" sz="4000" dirty="0" smtClean="0">
                <a:latin typeface="+mn-lt"/>
              </a:rPr>
              <a:t>Chopping </a:t>
            </a:r>
            <a:r>
              <a:rPr lang="en-US" sz="4000" dirty="0">
                <a:latin typeface="+mn-lt"/>
              </a:rPr>
              <a:t>20 charrettes or 2 tonnes/ 10 hours@ 500 CFA </a:t>
            </a:r>
            <a:r>
              <a:rPr lang="en-US" sz="4000" dirty="0" smtClean="0">
                <a:latin typeface="+mn-lt"/>
              </a:rPr>
              <a:t>proposition to </a:t>
            </a:r>
            <a:r>
              <a:rPr lang="en-US" sz="4000" dirty="0">
                <a:latin typeface="+mn-lt"/>
              </a:rPr>
              <a:t>make the business reasonably profitable</a:t>
            </a:r>
            <a:r>
              <a:rPr lang="en-US" sz="4000" dirty="0" smtClean="0">
                <a:latin typeface="+mn-lt"/>
              </a:rPr>
              <a:t>.</a:t>
            </a:r>
          </a:p>
          <a:p>
            <a:pPr>
              <a:defRPr/>
            </a:pPr>
            <a:endParaRPr lang="en-US" sz="4800" b="1" dirty="0" smtClean="0">
              <a:solidFill>
                <a:srgbClr val="0000FF"/>
              </a:solidFill>
              <a:latin typeface="+mn-lt"/>
            </a:endParaRPr>
          </a:p>
        </p:txBody>
      </p:sp>
      <p:sp>
        <p:nvSpPr>
          <p:cNvPr id="7" name="TextBox 6"/>
          <p:cNvSpPr txBox="1"/>
          <p:nvPr/>
        </p:nvSpPr>
        <p:spPr>
          <a:xfrm>
            <a:off x="27968644" y="11631734"/>
            <a:ext cx="4574221" cy="1323439"/>
          </a:xfrm>
          <a:prstGeom prst="rect">
            <a:avLst/>
          </a:prstGeom>
          <a:noFill/>
        </p:spPr>
        <p:txBody>
          <a:bodyPr wrap="square" rtlCol="0">
            <a:spAutoFit/>
          </a:bodyPr>
          <a:lstStyle/>
          <a:p>
            <a:pPr eaLnBrk="0" hangingPunct="0">
              <a:defRPr/>
            </a:pPr>
            <a:r>
              <a:rPr lang="en-US" sz="4000" dirty="0" smtClean="0">
                <a:latin typeface="+mn-lt"/>
                <a:ea typeface="ＭＳ Ｐゴシック" charset="-128"/>
                <a:cs typeface="+mn-cs"/>
              </a:rPr>
              <a:t>Chopping </a:t>
            </a:r>
            <a:r>
              <a:rPr lang="en-US" sz="4000" dirty="0">
                <a:latin typeface="+mn-lt"/>
                <a:ea typeface="ＭＳ Ｐゴシック" charset="-128"/>
                <a:cs typeface="+mn-cs"/>
              </a:rPr>
              <a:t>of maize stover in Bougouni</a:t>
            </a:r>
          </a:p>
        </p:txBody>
      </p:sp>
      <p:pic>
        <p:nvPicPr>
          <p:cNvPr id="38" name="Picture 2" descr="C:\Users\JOdhong\Desktop\Africa RISING Mega\In-tray\2016 Calendar\ILRI_Logo.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06559" y="37642800"/>
            <a:ext cx="1588537" cy="1588537"/>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 descr="C:\Users\JOdhong\Desktop\Africa RISING Mega\In-tray\2016 Calendar\IITA logo - standard - large.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227024" y="37915550"/>
            <a:ext cx="2720066" cy="1360033"/>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C:\Users\JOdhong\Desktop\Africa RISING Mega\In-tray\2016 Calendar\IFPRI_Logo.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17291" y="37681844"/>
            <a:ext cx="1032645" cy="1623940"/>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27786144" y="18780007"/>
            <a:ext cx="4472000" cy="1938992"/>
          </a:xfrm>
          <a:prstGeom prst="rect">
            <a:avLst/>
          </a:prstGeom>
          <a:noFill/>
        </p:spPr>
        <p:txBody>
          <a:bodyPr wrap="square" rtlCol="0">
            <a:spAutoFit/>
          </a:bodyPr>
          <a:lstStyle/>
          <a:p>
            <a:pPr eaLnBrk="0" hangingPunct="0">
              <a:defRPr/>
            </a:pPr>
            <a:r>
              <a:rPr lang="en-US" sz="4000" dirty="0">
                <a:latin typeface="+mn-lt"/>
                <a:ea typeface="ＭＳ Ｐゴシック" charset="-128"/>
                <a:cs typeface="+mn-cs"/>
              </a:rPr>
              <a:t>Chopping of </a:t>
            </a:r>
            <a:r>
              <a:rPr lang="en-US" sz="4000" dirty="0" smtClean="0">
                <a:latin typeface="+mn-lt"/>
                <a:ea typeface="ＭＳ Ｐゴシック" charset="-128"/>
                <a:cs typeface="+mn-cs"/>
              </a:rPr>
              <a:t>dual </a:t>
            </a:r>
            <a:r>
              <a:rPr lang="en-US" sz="4000" dirty="0">
                <a:latin typeface="+mn-lt"/>
                <a:ea typeface="ＭＳ Ｐゴシック" charset="-128"/>
                <a:cs typeface="+mn-cs"/>
              </a:rPr>
              <a:t>purpose </a:t>
            </a:r>
            <a:r>
              <a:rPr lang="en-US" sz="4000" dirty="0" smtClean="0">
                <a:latin typeface="+mn-lt"/>
                <a:ea typeface="ＭＳ Ｐゴシック" charset="-128"/>
                <a:cs typeface="+mn-cs"/>
              </a:rPr>
              <a:t>Fadda</a:t>
            </a:r>
          </a:p>
          <a:p>
            <a:pPr eaLnBrk="0" hangingPunct="0">
              <a:defRPr/>
            </a:pPr>
            <a:r>
              <a:rPr lang="en-US" sz="4000" dirty="0" smtClean="0">
                <a:latin typeface="+mn-lt"/>
                <a:ea typeface="ＭＳ Ｐゴシック" charset="-128"/>
                <a:cs typeface="+mn-cs"/>
              </a:rPr>
              <a:t> </a:t>
            </a:r>
            <a:r>
              <a:rPr lang="en-US" sz="4000" dirty="0">
                <a:latin typeface="+mn-lt"/>
                <a:ea typeface="ＭＳ Ｐゴシック" charset="-128"/>
                <a:cs typeface="+mn-cs"/>
              </a:rPr>
              <a:t>at Koutiala</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R WA review and planning 2016 poster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 WA review and planning 2016 poster template</Template>
  <TotalTime>540</TotalTime>
  <Words>577</Words>
  <Application>Microsoft Office PowerPoint</Application>
  <PresentationFormat>Custom</PresentationFormat>
  <Paragraphs>51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AR WA review and planning 2016 poster template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ALarbi</dc:creator>
  <cp:keywords>Africa RISING</cp:keywords>
  <cp:lastModifiedBy>Birhanu Zemadim</cp:lastModifiedBy>
  <cp:revision>46</cp:revision>
  <cp:lastPrinted>2016-03-18T10:23:55Z</cp:lastPrinted>
  <dcterms:created xsi:type="dcterms:W3CDTF">2016-03-07T16:23:39Z</dcterms:created>
  <dcterms:modified xsi:type="dcterms:W3CDTF">2016-09-15T10:12:19Z</dcterms:modified>
</cp:coreProperties>
</file>